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6" r:id="rId1"/>
    <p:sldMasterId id="2147483987" r:id="rId2"/>
  </p:sldMasterIdLst>
  <p:notesMasterIdLst>
    <p:notesMasterId r:id="rId47"/>
  </p:notesMasterIdLst>
  <p:sldIdLst>
    <p:sldId id="424" r:id="rId3"/>
    <p:sldId id="413" r:id="rId4"/>
    <p:sldId id="423" r:id="rId5"/>
    <p:sldId id="410" r:id="rId6"/>
    <p:sldId id="414" r:id="rId7"/>
    <p:sldId id="282" r:id="rId8"/>
    <p:sldId id="416" r:id="rId9"/>
    <p:sldId id="264" r:id="rId10"/>
    <p:sldId id="265" r:id="rId11"/>
    <p:sldId id="266" r:id="rId12"/>
    <p:sldId id="267" r:id="rId13"/>
    <p:sldId id="268" r:id="rId14"/>
    <p:sldId id="303" r:id="rId15"/>
    <p:sldId id="269" r:id="rId16"/>
    <p:sldId id="270" r:id="rId17"/>
    <p:sldId id="271" r:id="rId18"/>
    <p:sldId id="393" r:id="rId19"/>
    <p:sldId id="272" r:id="rId20"/>
    <p:sldId id="304" r:id="rId21"/>
    <p:sldId id="399" r:id="rId22"/>
    <p:sldId id="273" r:id="rId23"/>
    <p:sldId id="417" r:id="rId24"/>
    <p:sldId id="400" r:id="rId25"/>
    <p:sldId id="297" r:id="rId26"/>
    <p:sldId id="276" r:id="rId27"/>
    <p:sldId id="301" r:id="rId28"/>
    <p:sldId id="278" r:id="rId29"/>
    <p:sldId id="300" r:id="rId30"/>
    <p:sldId id="279" r:id="rId31"/>
    <p:sldId id="401" r:id="rId32"/>
    <p:sldId id="274" r:id="rId33"/>
    <p:sldId id="305" r:id="rId34"/>
    <p:sldId id="418" r:id="rId35"/>
    <p:sldId id="402" r:id="rId36"/>
    <p:sldId id="295" r:id="rId37"/>
    <p:sldId id="390" r:id="rId38"/>
    <p:sldId id="403" r:id="rId39"/>
    <p:sldId id="307" r:id="rId40"/>
    <p:sldId id="283" r:id="rId41"/>
    <p:sldId id="284" r:id="rId42"/>
    <p:sldId id="309" r:id="rId43"/>
    <p:sldId id="406" r:id="rId44"/>
    <p:sldId id="419" r:id="rId45"/>
    <p:sldId id="25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636"/>
    <a:srgbClr val="5FF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0607" autoAdjust="0"/>
  </p:normalViewPr>
  <p:slideViewPr>
    <p:cSldViewPr snapToGrid="0">
      <p:cViewPr varScale="1">
        <p:scale>
          <a:sx n="95" d="100"/>
          <a:sy n="95" d="100"/>
        </p:scale>
        <p:origin x="1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de Haan" userId="50e5798c-7059-487a-80af-b5ef2c657ff3" providerId="ADAL" clId="{A9267604-AD5F-4580-B183-17EAEC48FC59}"/>
    <pc:docChg chg="undo custSel addSld delSld modSld sldOrd addMainMaster delMainMaster">
      <pc:chgData name="Danny de Haan" userId="50e5798c-7059-487a-80af-b5ef2c657ff3" providerId="ADAL" clId="{A9267604-AD5F-4580-B183-17EAEC48FC59}" dt="2026-04-16T15:15:21.686" v="1085"/>
      <pc:docMkLst>
        <pc:docMk/>
      </pc:docMkLst>
      <pc:sldChg chg="addSp delSp modSp add mod modTransition modClrScheme addAnim delAnim modAnim chgLayout">
        <pc:chgData name="Danny de Haan" userId="50e5798c-7059-487a-80af-b5ef2c657ff3" providerId="ADAL" clId="{A9267604-AD5F-4580-B183-17EAEC48FC59}" dt="2026-04-08T11:29:17.991" v="908" actId="14100"/>
        <pc:sldMkLst>
          <pc:docMk/>
          <pc:sldMk cId="597442264" sldId="264"/>
        </pc:sldMkLst>
        <pc:spChg chg="mod ord">
          <ac:chgData name="Danny de Haan" userId="50e5798c-7059-487a-80af-b5ef2c657ff3" providerId="ADAL" clId="{A9267604-AD5F-4580-B183-17EAEC48FC59}" dt="2026-04-08T09:59:36.691" v="93" actId="700"/>
          <ac:spMkLst>
            <pc:docMk/>
            <pc:sldMk cId="597442264" sldId="264"/>
            <ac:spMk id="2" creationId="{A180D590-ADD5-B133-078E-7C3C0687DD0D}"/>
          </ac:spMkLst>
        </pc:spChg>
        <pc:spChg chg="mod">
          <ac:chgData name="Danny de Haan" userId="50e5798c-7059-487a-80af-b5ef2c657ff3" providerId="ADAL" clId="{A9267604-AD5F-4580-B183-17EAEC48FC59}" dt="2026-04-08T10:02:38.028" v="130" actId="11530"/>
          <ac:spMkLst>
            <pc:docMk/>
            <pc:sldMk cId="597442264" sldId="264"/>
            <ac:spMk id="4" creationId="{895AA324-FA88-E2A2-741E-9FF9F916555E}"/>
          </ac:spMkLst>
        </pc:spChg>
        <pc:spChg chg="mod">
          <ac:chgData name="Danny de Haan" userId="50e5798c-7059-487a-80af-b5ef2c657ff3" providerId="ADAL" clId="{A9267604-AD5F-4580-B183-17EAEC48FC59}" dt="2026-04-08T10:37:41.305" v="363" actId="692"/>
          <ac:spMkLst>
            <pc:docMk/>
            <pc:sldMk cId="597442264" sldId="264"/>
            <ac:spMk id="5" creationId="{0DEF3559-D979-FE62-7483-36154B3C49FE}"/>
          </ac:spMkLst>
        </pc:spChg>
        <pc:spChg chg="mod">
          <ac:chgData name="Danny de Haan" userId="50e5798c-7059-487a-80af-b5ef2c657ff3" providerId="ADAL" clId="{A9267604-AD5F-4580-B183-17EAEC48FC59}" dt="2026-04-08T10:00:43.640" v="106" actId="1076"/>
          <ac:spMkLst>
            <pc:docMk/>
            <pc:sldMk cId="597442264" sldId="264"/>
            <ac:spMk id="6" creationId="{898E994B-45FE-AF91-D0D0-F1BE7017C424}"/>
          </ac:spMkLst>
        </pc:spChg>
        <pc:spChg chg="mod">
          <ac:chgData name="Danny de Haan" userId="50e5798c-7059-487a-80af-b5ef2c657ff3" providerId="ADAL" clId="{A9267604-AD5F-4580-B183-17EAEC48FC59}" dt="2026-04-08T10:00:43.640" v="106" actId="1076"/>
          <ac:spMkLst>
            <pc:docMk/>
            <pc:sldMk cId="597442264" sldId="264"/>
            <ac:spMk id="7" creationId="{81397CDB-5B03-74C5-7E47-3D536B0755C5}"/>
          </ac:spMkLst>
        </pc:spChg>
        <pc:spChg chg="mod">
          <ac:chgData name="Danny de Haan" userId="50e5798c-7059-487a-80af-b5ef2c657ff3" providerId="ADAL" clId="{A9267604-AD5F-4580-B183-17EAEC48FC59}" dt="2026-04-08T10:00:43.640" v="106" actId="1076"/>
          <ac:spMkLst>
            <pc:docMk/>
            <pc:sldMk cId="597442264" sldId="264"/>
            <ac:spMk id="8" creationId="{CD7AAC3D-1785-8CFF-78C6-F3F553AB0563}"/>
          </ac:spMkLst>
        </pc:spChg>
        <pc:spChg chg="mod">
          <ac:chgData name="Danny de Haan" userId="50e5798c-7059-487a-80af-b5ef2c657ff3" providerId="ADAL" clId="{A9267604-AD5F-4580-B183-17EAEC48FC59}" dt="2026-04-08T10:00:43.640" v="106" actId="1076"/>
          <ac:spMkLst>
            <pc:docMk/>
            <pc:sldMk cId="597442264" sldId="264"/>
            <ac:spMk id="9" creationId="{2B71B35C-4B5F-3627-D8C4-ED1DC9E99705}"/>
          </ac:spMkLst>
        </pc:spChg>
        <pc:spChg chg="mod">
          <ac:chgData name="Danny de Haan" userId="50e5798c-7059-487a-80af-b5ef2c657ff3" providerId="ADAL" clId="{A9267604-AD5F-4580-B183-17EAEC48FC59}" dt="2026-04-08T09:59:50.976" v="95" actId="207"/>
          <ac:spMkLst>
            <pc:docMk/>
            <pc:sldMk cId="597442264" sldId="264"/>
            <ac:spMk id="12" creationId="{E7812905-935F-E058-68D6-1B933D63FFE0}"/>
          </ac:spMkLst>
        </pc:spChg>
        <pc:spChg chg="mod">
          <ac:chgData name="Danny de Haan" userId="50e5798c-7059-487a-80af-b5ef2c657ff3" providerId="ADAL" clId="{A9267604-AD5F-4580-B183-17EAEC48FC59}" dt="2026-04-08T10:00:43.640" v="106" actId="1076"/>
          <ac:spMkLst>
            <pc:docMk/>
            <pc:sldMk cId="597442264" sldId="264"/>
            <ac:spMk id="14" creationId="{714023B1-10E3-2EC4-50FD-73EDF9EA35E2}"/>
          </ac:spMkLst>
        </pc:spChg>
        <pc:spChg chg="mod">
          <ac:chgData name="Danny de Haan" userId="50e5798c-7059-487a-80af-b5ef2c657ff3" providerId="ADAL" clId="{A9267604-AD5F-4580-B183-17EAEC48FC59}" dt="2026-04-08T11:29:03.648" v="904" actId="1036"/>
          <ac:spMkLst>
            <pc:docMk/>
            <pc:sldMk cId="597442264" sldId="264"/>
            <ac:spMk id="16" creationId="{F93D5C0F-78BA-BCEE-ADA4-6F639E239876}"/>
          </ac:spMkLst>
        </pc:spChg>
        <pc:spChg chg="mod">
          <ac:chgData name="Danny de Haan" userId="50e5798c-7059-487a-80af-b5ef2c657ff3" providerId="ADAL" clId="{A9267604-AD5F-4580-B183-17EAEC48FC59}" dt="2026-04-08T11:29:03.648" v="904" actId="1036"/>
          <ac:spMkLst>
            <pc:docMk/>
            <pc:sldMk cId="597442264" sldId="264"/>
            <ac:spMk id="17" creationId="{0A912C1E-C71B-6C61-BB8A-36CAC372069E}"/>
          </ac:spMkLst>
        </pc:spChg>
        <pc:spChg chg="mod">
          <ac:chgData name="Danny de Haan" userId="50e5798c-7059-487a-80af-b5ef2c657ff3" providerId="ADAL" clId="{A9267604-AD5F-4580-B183-17EAEC48FC59}" dt="2026-04-08T11:29:03.648" v="904" actId="1036"/>
          <ac:spMkLst>
            <pc:docMk/>
            <pc:sldMk cId="597442264" sldId="264"/>
            <ac:spMk id="18" creationId="{C24E2FC8-7F48-5794-1ACC-5E972A816FCB}"/>
          </ac:spMkLst>
        </pc:spChg>
        <pc:cxnChg chg="mod">
          <ac:chgData name="Danny de Haan" userId="50e5798c-7059-487a-80af-b5ef2c657ff3" providerId="ADAL" clId="{A9267604-AD5F-4580-B183-17EAEC48FC59}" dt="2026-04-08T11:29:15.391" v="907" actId="14100"/>
          <ac:cxnSpMkLst>
            <pc:docMk/>
            <pc:sldMk cId="597442264" sldId="264"/>
            <ac:cxnSpMk id="11" creationId="{363807CD-DB60-A863-5A45-6435AF024E4A}"/>
          </ac:cxnSpMkLst>
        </pc:cxnChg>
        <pc:cxnChg chg="mod">
          <ac:chgData name="Danny de Haan" userId="50e5798c-7059-487a-80af-b5ef2c657ff3" providerId="ADAL" clId="{A9267604-AD5F-4580-B183-17EAEC48FC59}" dt="2026-04-08T11:29:17.991" v="908" actId="14100"/>
          <ac:cxnSpMkLst>
            <pc:docMk/>
            <pc:sldMk cId="597442264" sldId="264"/>
            <ac:cxnSpMk id="15" creationId="{03A3F637-E7C6-6D47-5728-79A220D56581}"/>
          </ac:cxnSpMkLst>
        </pc:cxnChg>
      </pc:sldChg>
      <pc:sldChg chg="delSp modSp add mod modTransition modClrScheme addAnim delAnim modAnim chgLayout">
        <pc:chgData name="Danny de Haan" userId="50e5798c-7059-487a-80af-b5ef2c657ff3" providerId="ADAL" clId="{A9267604-AD5F-4580-B183-17EAEC48FC59}" dt="2026-04-08T10:58:14.655" v="747"/>
        <pc:sldMkLst>
          <pc:docMk/>
          <pc:sldMk cId="4294190414" sldId="265"/>
        </pc:sldMkLst>
        <pc:spChg chg="mod ord">
          <ac:chgData name="Danny de Haan" userId="50e5798c-7059-487a-80af-b5ef2c657ff3" providerId="ADAL" clId="{A9267604-AD5F-4580-B183-17EAEC48FC59}" dt="2026-04-08T10:00:50.284" v="107" actId="700"/>
          <ac:spMkLst>
            <pc:docMk/>
            <pc:sldMk cId="4294190414" sldId="265"/>
            <ac:spMk id="2" creationId="{E209A46C-31DB-C0EF-A22F-C1CAC64C94B7}"/>
          </ac:spMkLst>
        </pc:spChg>
        <pc:spChg chg="mod">
          <ac:chgData name="Danny de Haan" userId="50e5798c-7059-487a-80af-b5ef2c657ff3" providerId="ADAL" clId="{A9267604-AD5F-4580-B183-17EAEC48FC59}" dt="2026-04-08T10:01:20.641" v="115" actId="11530"/>
          <ac:spMkLst>
            <pc:docMk/>
            <pc:sldMk cId="4294190414" sldId="265"/>
            <ac:spMk id="6" creationId="{526FBC24-6D46-81CC-B5B1-CA28AB1247EC}"/>
          </ac:spMkLst>
        </pc:spChg>
        <pc:spChg chg="mod">
          <ac:chgData name="Danny de Haan" userId="50e5798c-7059-487a-80af-b5ef2c657ff3" providerId="ADAL" clId="{A9267604-AD5F-4580-B183-17EAEC48FC59}" dt="2026-04-08T10:01:29.017" v="116" actId="207"/>
          <ac:spMkLst>
            <pc:docMk/>
            <pc:sldMk cId="4294190414" sldId="265"/>
            <ac:spMk id="7" creationId="{947F09E1-4486-225B-7DED-7CDE4D609465}"/>
          </ac:spMkLst>
        </pc:spChg>
        <pc:spChg chg="mod">
          <ac:chgData name="Danny de Haan" userId="50e5798c-7059-487a-80af-b5ef2c657ff3" providerId="ADAL" clId="{A9267604-AD5F-4580-B183-17EAEC48FC59}" dt="2026-04-08T10:02:13.794" v="128" actId="692"/>
          <ac:spMkLst>
            <pc:docMk/>
            <pc:sldMk cId="4294190414" sldId="265"/>
            <ac:spMk id="9" creationId="{8813CA73-E2E3-1A81-BC77-600FEC00BF9F}"/>
          </ac:spMkLst>
        </pc:spChg>
        <pc:spChg chg="mod">
          <ac:chgData name="Danny de Haan" userId="50e5798c-7059-487a-80af-b5ef2c657ff3" providerId="ADAL" clId="{A9267604-AD5F-4580-B183-17EAEC48FC59}" dt="2026-04-08T10:01:20.641" v="115" actId="11530"/>
          <ac:spMkLst>
            <pc:docMk/>
            <pc:sldMk cId="4294190414" sldId="265"/>
            <ac:spMk id="11" creationId="{504D7C67-DA79-1FF2-CEAA-E4BA37D2F7A6}"/>
          </ac:spMkLst>
        </pc:spChg>
        <pc:spChg chg="mod">
          <ac:chgData name="Danny de Haan" userId="50e5798c-7059-487a-80af-b5ef2c657ff3" providerId="ADAL" clId="{A9267604-AD5F-4580-B183-17EAEC48FC59}" dt="2026-04-08T10:02:49.301" v="137" actId="692"/>
          <ac:spMkLst>
            <pc:docMk/>
            <pc:sldMk cId="4294190414" sldId="265"/>
            <ac:spMk id="12" creationId="{491D86E6-FA80-17A1-7211-3763A5EDDA09}"/>
          </ac:spMkLst>
        </pc:spChg>
        <pc:spChg chg="mod">
          <ac:chgData name="Danny de Haan" userId="50e5798c-7059-487a-80af-b5ef2c657ff3" providerId="ADAL" clId="{A9267604-AD5F-4580-B183-17EAEC48FC59}" dt="2026-04-08T10:02:00.577" v="123" actId="692"/>
          <ac:spMkLst>
            <pc:docMk/>
            <pc:sldMk cId="4294190414" sldId="265"/>
            <ac:spMk id="14" creationId="{0DC040DE-1E75-9E97-0EA7-1D97A429B858}"/>
          </ac:spMkLst>
        </pc:spChg>
        <pc:spChg chg="mod">
          <ac:chgData name="Danny de Haan" userId="50e5798c-7059-487a-80af-b5ef2c657ff3" providerId="ADAL" clId="{A9267604-AD5F-4580-B183-17EAEC48FC59}" dt="2026-04-08T10:02:05.977" v="126" actId="692"/>
          <ac:spMkLst>
            <pc:docMk/>
            <pc:sldMk cId="4294190414" sldId="265"/>
            <ac:spMk id="17" creationId="{9DEE3181-D6E7-9C12-A6DD-133D05A9ED76}"/>
          </ac:spMkLst>
        </pc:spChg>
        <pc:graphicFrameChg chg="modGraphic">
          <ac:chgData name="Danny de Haan" userId="50e5798c-7059-487a-80af-b5ef2c657ff3" providerId="ADAL" clId="{A9267604-AD5F-4580-B183-17EAEC48FC59}" dt="2026-04-08T10:00:56.719" v="108" actId="207"/>
          <ac:graphicFrameMkLst>
            <pc:docMk/>
            <pc:sldMk cId="4294190414" sldId="265"/>
            <ac:graphicFrameMk id="10" creationId="{55B5EBC1-79EA-0840-580A-38D37F9726AD}"/>
          </ac:graphicFrameMkLst>
        </pc:graphicFrameChg>
      </pc:sldChg>
      <pc:sldChg chg="addSp delSp modSp mod modTransition modClrScheme addAnim delAnim modAnim chgLayout">
        <pc:chgData name="Danny de Haan" userId="50e5798c-7059-487a-80af-b5ef2c657ff3" providerId="ADAL" clId="{A9267604-AD5F-4580-B183-17EAEC48FC59}" dt="2026-04-08T11:29:47.628" v="914" actId="14100"/>
        <pc:sldMkLst>
          <pc:docMk/>
          <pc:sldMk cId="1177082991" sldId="266"/>
        </pc:sldMkLst>
        <pc:spChg chg="mod ord">
          <ac:chgData name="Danny de Haan" userId="50e5798c-7059-487a-80af-b5ef2c657ff3" providerId="ADAL" clId="{A9267604-AD5F-4580-B183-17EAEC48FC59}" dt="2026-04-08T09:56:51.988" v="5"/>
          <ac:spMkLst>
            <pc:docMk/>
            <pc:sldMk cId="1177082991" sldId="266"/>
            <ac:spMk id="2" creationId="{AF470324-9588-F2D6-0EBD-0090C3F51214}"/>
          </ac:spMkLst>
        </pc:spChg>
        <pc:spChg chg="mod">
          <ac:chgData name="Danny de Haan" userId="50e5798c-7059-487a-80af-b5ef2c657ff3" providerId="ADAL" clId="{A9267604-AD5F-4580-B183-17EAEC48FC59}" dt="2026-04-08T10:03:00.528" v="138" actId="11530"/>
          <ac:spMkLst>
            <pc:docMk/>
            <pc:sldMk cId="1177082991" sldId="266"/>
            <ac:spMk id="4" creationId="{7F222C6B-668B-660C-BB26-2D66E41CC4C4}"/>
          </ac:spMkLst>
        </pc:spChg>
        <pc:spChg chg="mod">
          <ac:chgData name="Danny de Haan" userId="50e5798c-7059-487a-80af-b5ef2c657ff3" providerId="ADAL" clId="{A9267604-AD5F-4580-B183-17EAEC48FC59}" dt="2026-04-08T10:37:49.094" v="364" actId="692"/>
          <ac:spMkLst>
            <pc:docMk/>
            <pc:sldMk cId="1177082991" sldId="266"/>
            <ac:spMk id="5" creationId="{588EF108-641F-50A8-B1D7-41C74804CBF4}"/>
          </ac:spMkLst>
        </pc:spChg>
        <pc:spChg chg="mod">
          <ac:chgData name="Danny de Haan" userId="50e5798c-7059-487a-80af-b5ef2c657ff3" providerId="ADAL" clId="{A9267604-AD5F-4580-B183-17EAEC48FC59}" dt="2026-04-08T11:23:47.776" v="868" actId="2085"/>
          <ac:spMkLst>
            <pc:docMk/>
            <pc:sldMk cId="1177082991" sldId="266"/>
            <ac:spMk id="16" creationId="{0ADAD0ED-8EA1-E1E7-31AD-40DFE1F9CDC6}"/>
          </ac:spMkLst>
        </pc:spChg>
        <pc:spChg chg="mod">
          <ac:chgData name="Danny de Haan" userId="50e5798c-7059-487a-80af-b5ef2c657ff3" providerId="ADAL" clId="{A9267604-AD5F-4580-B183-17EAEC48FC59}" dt="2026-04-08T11:23:52.151" v="870" actId="2085"/>
          <ac:spMkLst>
            <pc:docMk/>
            <pc:sldMk cId="1177082991" sldId="266"/>
            <ac:spMk id="17" creationId="{5BAAA45A-BABF-6E08-2AF7-B9D96196777E}"/>
          </ac:spMkLst>
        </pc:spChg>
        <pc:spChg chg="add mod">
          <ac:chgData name="Danny de Haan" userId="50e5798c-7059-487a-80af-b5ef2c657ff3" providerId="ADAL" clId="{A9267604-AD5F-4580-B183-17EAEC48FC59}" dt="2026-04-08T10:59:40.602" v="763" actId="20577"/>
          <ac:spMkLst>
            <pc:docMk/>
            <pc:sldMk cId="1177082991" sldId="266"/>
            <ac:spMk id="19" creationId="{60658E5F-6E0A-7B55-DA1F-1F769E8A4B2A}"/>
          </ac:spMkLst>
        </pc:spChg>
        <pc:cxnChg chg="mod">
          <ac:chgData name="Danny de Haan" userId="50e5798c-7059-487a-80af-b5ef2c657ff3" providerId="ADAL" clId="{A9267604-AD5F-4580-B183-17EAEC48FC59}" dt="2026-04-08T11:29:47.628" v="914" actId="14100"/>
          <ac:cxnSpMkLst>
            <pc:docMk/>
            <pc:sldMk cId="1177082991" sldId="266"/>
            <ac:cxnSpMk id="11" creationId="{B00B0921-3D32-DA8E-C741-458F666BF67E}"/>
          </ac:cxnSpMkLst>
        </pc:cxnChg>
        <pc:cxnChg chg="mod">
          <ac:chgData name="Danny de Haan" userId="50e5798c-7059-487a-80af-b5ef2c657ff3" providerId="ADAL" clId="{A9267604-AD5F-4580-B183-17EAEC48FC59}" dt="2026-04-08T11:29:43.741" v="913" actId="14100"/>
          <ac:cxnSpMkLst>
            <pc:docMk/>
            <pc:sldMk cId="1177082991" sldId="266"/>
            <ac:cxnSpMk id="14" creationId="{78B30B37-7531-09FD-00D2-4F99C32094FB}"/>
          </ac:cxnSpMkLst>
        </pc:cxnChg>
      </pc:sldChg>
      <pc:sldChg chg="delSp modSp mod modTransition modClrScheme addAnim delAnim modAnim chgLayout">
        <pc:chgData name="Danny de Haan" userId="50e5798c-7059-487a-80af-b5ef2c657ff3" providerId="ADAL" clId="{A9267604-AD5F-4580-B183-17EAEC48FC59}" dt="2026-04-08T11:04:42.863" v="766"/>
        <pc:sldMkLst>
          <pc:docMk/>
          <pc:sldMk cId="2314863641" sldId="267"/>
        </pc:sldMkLst>
        <pc:spChg chg="mod ord">
          <ac:chgData name="Danny de Haan" userId="50e5798c-7059-487a-80af-b5ef2c657ff3" providerId="ADAL" clId="{A9267604-AD5F-4580-B183-17EAEC48FC59}" dt="2026-04-08T09:56:51.989" v="6"/>
          <ac:spMkLst>
            <pc:docMk/>
            <pc:sldMk cId="2314863641" sldId="267"/>
            <ac:spMk id="2" creationId="{41C41529-D809-9870-7B7A-2FE3A0822DED}"/>
          </ac:spMkLst>
        </pc:spChg>
      </pc:sldChg>
      <pc:sldChg chg="delSp 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1893327055" sldId="268"/>
        </pc:sldMkLst>
        <pc:spChg chg="mod ord">
          <ac:chgData name="Danny de Haan" userId="50e5798c-7059-487a-80af-b5ef2c657ff3" providerId="ADAL" clId="{A9267604-AD5F-4580-B183-17EAEC48FC59}" dt="2026-04-08T09:56:51.990" v="7"/>
          <ac:spMkLst>
            <pc:docMk/>
            <pc:sldMk cId="1893327055" sldId="268"/>
            <ac:spMk id="2" creationId="{634411F3-0699-583D-89C6-B76C22315AC9}"/>
          </ac:spMkLst>
        </pc:spChg>
      </pc:sldChg>
      <pc:sldChg chg="delSp 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948485183" sldId="269"/>
        </pc:sldMkLst>
        <pc:spChg chg="mod ord">
          <ac:chgData name="Danny de Haan" userId="50e5798c-7059-487a-80af-b5ef2c657ff3" providerId="ADAL" clId="{A9267604-AD5F-4580-B183-17EAEC48FC59}" dt="2026-04-08T09:56:51.992" v="9"/>
          <ac:spMkLst>
            <pc:docMk/>
            <pc:sldMk cId="948485183" sldId="269"/>
            <ac:spMk id="2" creationId="{36DB2457-62B6-BB89-6342-34BD9485C9C2}"/>
          </ac:spMkLst>
        </pc:spChg>
      </pc:sldChg>
      <pc:sldChg chg="delSp modSp mod modTransition modClrScheme addAnim delAnim modAnim chgLayout">
        <pc:chgData name="Danny de Haan" userId="50e5798c-7059-487a-80af-b5ef2c657ff3" providerId="ADAL" clId="{A9267604-AD5F-4580-B183-17EAEC48FC59}" dt="2026-04-08T11:30:01.425" v="916" actId="14100"/>
        <pc:sldMkLst>
          <pc:docMk/>
          <pc:sldMk cId="1232764488" sldId="270"/>
        </pc:sldMkLst>
        <pc:spChg chg="mod ord">
          <ac:chgData name="Danny de Haan" userId="50e5798c-7059-487a-80af-b5ef2c657ff3" providerId="ADAL" clId="{A9267604-AD5F-4580-B183-17EAEC48FC59}" dt="2026-04-08T09:56:51.993" v="10"/>
          <ac:spMkLst>
            <pc:docMk/>
            <pc:sldMk cId="1232764488" sldId="270"/>
            <ac:spMk id="2" creationId="{10B2DC63-FEDD-6C37-F76D-9383BFEA7589}"/>
          </ac:spMkLst>
        </pc:spChg>
        <pc:spChg chg="mod">
          <ac:chgData name="Danny de Haan" userId="50e5798c-7059-487a-80af-b5ef2c657ff3" providerId="ADAL" clId="{A9267604-AD5F-4580-B183-17EAEC48FC59}" dt="2026-04-08T11:06:38.677" v="775" actId="207"/>
          <ac:spMkLst>
            <pc:docMk/>
            <pc:sldMk cId="1232764488" sldId="270"/>
            <ac:spMk id="5" creationId="{F516EED1-9461-7AD3-782C-CCEBF02D7263}"/>
          </ac:spMkLst>
        </pc:spChg>
        <pc:spChg chg="mod">
          <ac:chgData name="Danny de Haan" userId="50e5798c-7059-487a-80af-b5ef2c657ff3" providerId="ADAL" clId="{A9267604-AD5F-4580-B183-17EAEC48FC59}" dt="2026-04-08T11:06:48.661" v="778" actId="692"/>
          <ac:spMkLst>
            <pc:docMk/>
            <pc:sldMk cId="1232764488" sldId="270"/>
            <ac:spMk id="8" creationId="{62E98BBB-C90F-F1B2-5148-ABEADBDFDCD8}"/>
          </ac:spMkLst>
        </pc:spChg>
        <pc:spChg chg="mod">
          <ac:chgData name="Danny de Haan" userId="50e5798c-7059-487a-80af-b5ef2c657ff3" providerId="ADAL" clId="{A9267604-AD5F-4580-B183-17EAEC48FC59}" dt="2026-04-08T11:07:06.914" v="783" actId="692"/>
          <ac:spMkLst>
            <pc:docMk/>
            <pc:sldMk cId="1232764488" sldId="270"/>
            <ac:spMk id="20" creationId="{39C2CCC3-1996-78AA-A77F-74CC88564D1A}"/>
          </ac:spMkLst>
        </pc:spChg>
        <pc:spChg chg="mod">
          <ac:chgData name="Danny de Haan" userId="50e5798c-7059-487a-80af-b5ef2c657ff3" providerId="ADAL" clId="{A9267604-AD5F-4580-B183-17EAEC48FC59}" dt="2026-04-08T11:07:00.497" v="781" actId="692"/>
          <ac:spMkLst>
            <pc:docMk/>
            <pc:sldMk cId="1232764488" sldId="270"/>
            <ac:spMk id="32" creationId="{AF345D1B-485A-CB82-A462-2BAF501CD692}"/>
          </ac:spMkLst>
        </pc:spChg>
        <pc:cxnChg chg="mod">
          <ac:chgData name="Danny de Haan" userId="50e5798c-7059-487a-80af-b5ef2c657ff3" providerId="ADAL" clId="{A9267604-AD5F-4580-B183-17EAEC48FC59}" dt="2026-04-08T11:29:59.208" v="915" actId="14100"/>
          <ac:cxnSpMkLst>
            <pc:docMk/>
            <pc:sldMk cId="1232764488" sldId="270"/>
            <ac:cxnSpMk id="22" creationId="{BBDD76CB-AEA9-4057-450F-39A0D8317C0E}"/>
          </ac:cxnSpMkLst>
        </pc:cxnChg>
        <pc:cxnChg chg="mod">
          <ac:chgData name="Danny de Haan" userId="50e5798c-7059-487a-80af-b5ef2c657ff3" providerId="ADAL" clId="{A9267604-AD5F-4580-B183-17EAEC48FC59}" dt="2026-04-08T11:30:01.425" v="916" actId="14100"/>
          <ac:cxnSpMkLst>
            <pc:docMk/>
            <pc:sldMk cId="1232764488" sldId="270"/>
            <ac:cxnSpMk id="25" creationId="{FA51ED1C-4AED-EA6F-5A32-2CF320592DEC}"/>
          </ac:cxnSpMkLst>
        </pc:cxnChg>
      </pc:sldChg>
      <pc:sldChg chg="delSp modSp mod modTransition modClrScheme addAnim delAnim modAnim chgLayout">
        <pc:chgData name="Danny de Haan" userId="50e5798c-7059-487a-80af-b5ef2c657ff3" providerId="ADAL" clId="{A9267604-AD5F-4580-B183-17EAEC48FC59}" dt="2026-04-08T11:07:39.281" v="790"/>
        <pc:sldMkLst>
          <pc:docMk/>
          <pc:sldMk cId="2334073376" sldId="271"/>
        </pc:sldMkLst>
        <pc:spChg chg="mod ord">
          <ac:chgData name="Danny de Haan" userId="50e5798c-7059-487a-80af-b5ef2c657ff3" providerId="ADAL" clId="{A9267604-AD5F-4580-B183-17EAEC48FC59}" dt="2026-04-08T09:56:51.994" v="11"/>
          <ac:spMkLst>
            <pc:docMk/>
            <pc:sldMk cId="2334073376" sldId="271"/>
            <ac:spMk id="2" creationId="{A9801F5F-05EC-55FA-D3AE-423E3662D4FE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1:10:58.236" v="793" actId="692"/>
        <pc:sldMkLst>
          <pc:docMk/>
          <pc:sldMk cId="635898590" sldId="272"/>
        </pc:sldMkLst>
        <pc:spChg chg="mod ord">
          <ac:chgData name="Danny de Haan" userId="50e5798c-7059-487a-80af-b5ef2c657ff3" providerId="ADAL" clId="{A9267604-AD5F-4580-B183-17EAEC48FC59}" dt="2026-04-08T09:56:51.996" v="13"/>
          <ac:spMkLst>
            <pc:docMk/>
            <pc:sldMk cId="635898590" sldId="272"/>
            <ac:spMk id="2" creationId="{1D16F402-FEC9-E6B4-7520-B0B4470819F7}"/>
          </ac:spMkLst>
        </pc:spChg>
        <pc:spChg chg="mod ord">
          <ac:chgData name="Danny de Haan" userId="50e5798c-7059-487a-80af-b5ef2c657ff3" providerId="ADAL" clId="{A9267604-AD5F-4580-B183-17EAEC48FC59}" dt="2026-04-08T09:56:51.996" v="13"/>
          <ac:spMkLst>
            <pc:docMk/>
            <pc:sldMk cId="635898590" sldId="272"/>
            <ac:spMk id="3" creationId="{1281EA11-9B7A-5EE1-ECC0-A10AE9B5B596}"/>
          </ac:spMkLst>
        </pc:spChg>
        <pc:spChg chg="mod">
          <ac:chgData name="Danny de Haan" userId="50e5798c-7059-487a-80af-b5ef2c657ff3" providerId="ADAL" clId="{A9267604-AD5F-4580-B183-17EAEC48FC59}" dt="2026-04-08T11:10:58.236" v="793" actId="692"/>
          <ac:spMkLst>
            <pc:docMk/>
            <pc:sldMk cId="635898590" sldId="272"/>
            <ac:spMk id="4" creationId="{5FEAFE57-9C84-4306-6664-AD6805A2B661}"/>
          </ac:spMkLst>
        </pc:spChg>
      </pc:sldChg>
      <pc:sldChg chg="modSp mod modTransition modClrScheme addAnim delAnim modAnim chgLayout">
        <pc:chgData name="Danny de Haan" userId="50e5798c-7059-487a-80af-b5ef2c657ff3" providerId="ADAL" clId="{A9267604-AD5F-4580-B183-17EAEC48FC59}" dt="2026-04-16T15:14:55.136" v="1083"/>
        <pc:sldMkLst>
          <pc:docMk/>
          <pc:sldMk cId="126973516" sldId="273"/>
        </pc:sldMkLst>
        <pc:spChg chg="mod ord">
          <ac:chgData name="Danny de Haan" userId="50e5798c-7059-487a-80af-b5ef2c657ff3" providerId="ADAL" clId="{A9267604-AD5F-4580-B183-17EAEC48FC59}" dt="2026-04-08T09:56:51.999" v="16"/>
          <ac:spMkLst>
            <pc:docMk/>
            <pc:sldMk cId="126973516" sldId="273"/>
            <ac:spMk id="2" creationId="{D47143DA-6344-A113-9607-0AA433C274D9}"/>
          </ac:spMkLst>
        </pc:spChg>
        <pc:spChg chg="mod ord">
          <ac:chgData name="Danny de Haan" userId="50e5798c-7059-487a-80af-b5ef2c657ff3" providerId="ADAL" clId="{A9267604-AD5F-4580-B183-17EAEC48FC59}" dt="2026-04-08T09:56:51.999" v="16"/>
          <ac:spMkLst>
            <pc:docMk/>
            <pc:sldMk cId="126973516" sldId="273"/>
            <ac:spMk id="3" creationId="{89FCFD85-CD72-312D-BF46-8A994FC690EE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2772503728" sldId="274"/>
        </pc:sldMkLst>
        <pc:spChg chg="mod ord">
          <ac:chgData name="Danny de Haan" userId="50e5798c-7059-487a-80af-b5ef2c657ff3" providerId="ADAL" clId="{A9267604-AD5F-4580-B183-17EAEC48FC59}" dt="2026-04-08T09:56:52.003" v="26"/>
          <ac:spMkLst>
            <pc:docMk/>
            <pc:sldMk cId="2772503728" sldId="274"/>
            <ac:spMk id="2" creationId="{D4179447-6D8A-9C12-D8E7-0FDA1F37F00A}"/>
          </ac:spMkLst>
        </pc:spChg>
        <pc:spChg chg="mod ord">
          <ac:chgData name="Danny de Haan" userId="50e5798c-7059-487a-80af-b5ef2c657ff3" providerId="ADAL" clId="{A9267604-AD5F-4580-B183-17EAEC48FC59}" dt="2026-04-08T09:56:52.003" v="26"/>
          <ac:spMkLst>
            <pc:docMk/>
            <pc:sldMk cId="2772503728" sldId="274"/>
            <ac:spMk id="3" creationId="{03C12C1C-1661-862B-0268-44F38FD8F621}"/>
          </ac:spMkLst>
        </pc:spChg>
      </pc:sldChg>
      <pc:sldChg chg="addSp delSp modSp mod modTransition modClrScheme modAnim chgLayout">
        <pc:chgData name="Danny de Haan" userId="50e5798c-7059-487a-80af-b5ef2c657ff3" providerId="ADAL" clId="{A9267604-AD5F-4580-B183-17EAEC48FC59}" dt="2026-04-08T11:18:43.578" v="826" actId="1076"/>
        <pc:sldMkLst>
          <pc:docMk/>
          <pc:sldMk cId="1515432486" sldId="276"/>
        </pc:sldMkLst>
        <pc:spChg chg="mod ord">
          <ac:chgData name="Danny de Haan" userId="50e5798c-7059-487a-80af-b5ef2c657ff3" providerId="ADAL" clId="{A9267604-AD5F-4580-B183-17EAEC48FC59}" dt="2026-04-08T09:56:52.001" v="19"/>
          <ac:spMkLst>
            <pc:docMk/>
            <pc:sldMk cId="1515432486" sldId="276"/>
            <ac:spMk id="2" creationId="{EA236979-9996-CEE5-89BD-B663F74E1E1E}"/>
          </ac:spMkLst>
        </pc:spChg>
        <pc:spChg chg="mod ord">
          <ac:chgData name="Danny de Haan" userId="50e5798c-7059-487a-80af-b5ef2c657ff3" providerId="ADAL" clId="{A9267604-AD5F-4580-B183-17EAEC48FC59}" dt="2026-04-08T09:56:52.001" v="19"/>
          <ac:spMkLst>
            <pc:docMk/>
            <pc:sldMk cId="1515432486" sldId="276"/>
            <ac:spMk id="5" creationId="{6A599BC4-26DA-7F6B-2A0B-D80D67673958}"/>
          </ac:spMkLst>
        </pc:spChg>
        <pc:picChg chg="add mod">
          <ac:chgData name="Danny de Haan" userId="50e5798c-7059-487a-80af-b5ef2c657ff3" providerId="ADAL" clId="{A9267604-AD5F-4580-B183-17EAEC48FC59}" dt="2026-04-08T11:18:43.578" v="826" actId="1076"/>
          <ac:picMkLst>
            <pc:docMk/>
            <pc:sldMk cId="1515432486" sldId="276"/>
            <ac:picMk id="6" creationId="{EDC79CFF-661A-1B6A-B99B-C53479FB9086}"/>
          </ac:picMkLst>
        </pc:picChg>
      </pc:sldChg>
      <pc:sldChg chg="modSp mod modTransition modClrScheme chgLayout">
        <pc:chgData name="Danny de Haan" userId="50e5798c-7059-487a-80af-b5ef2c657ff3" providerId="ADAL" clId="{A9267604-AD5F-4580-B183-17EAEC48FC59}" dt="2026-04-08T11:11:14.758" v="795" actId="692"/>
        <pc:sldMkLst>
          <pc:docMk/>
          <pc:sldMk cId="2643612055" sldId="278"/>
        </pc:sldMkLst>
        <pc:spChg chg="mod ord">
          <ac:chgData name="Danny de Haan" userId="50e5798c-7059-487a-80af-b5ef2c657ff3" providerId="ADAL" clId="{A9267604-AD5F-4580-B183-17EAEC48FC59}" dt="2026-04-08T09:56:52.003" v="22"/>
          <ac:spMkLst>
            <pc:docMk/>
            <pc:sldMk cId="2643612055" sldId="278"/>
            <ac:spMk id="2" creationId="{4EF84126-7B9B-07B5-46BA-1C41E6E3D1E6}"/>
          </ac:spMkLst>
        </pc:spChg>
        <pc:spChg chg="mod ord">
          <ac:chgData name="Danny de Haan" userId="50e5798c-7059-487a-80af-b5ef2c657ff3" providerId="ADAL" clId="{A9267604-AD5F-4580-B183-17EAEC48FC59}" dt="2026-04-08T09:56:52.003" v="22"/>
          <ac:spMkLst>
            <pc:docMk/>
            <pc:sldMk cId="2643612055" sldId="278"/>
            <ac:spMk id="3" creationId="{8A6A8723-AF2D-A0D0-4CE0-B4E1DC482DD3}"/>
          </ac:spMkLst>
        </pc:spChg>
        <pc:spChg chg="mod">
          <ac:chgData name="Danny de Haan" userId="50e5798c-7059-487a-80af-b5ef2c657ff3" providerId="ADAL" clId="{A9267604-AD5F-4580-B183-17EAEC48FC59}" dt="2026-04-08T11:11:14.758" v="795" actId="692"/>
          <ac:spMkLst>
            <pc:docMk/>
            <pc:sldMk cId="2643612055" sldId="278"/>
            <ac:spMk id="8" creationId="{F6D7947F-DDAD-07EC-F719-739D8FFE026A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53:46.655" v="740" actId="20577"/>
        <pc:sldMkLst>
          <pc:docMk/>
          <pc:sldMk cId="3262533129" sldId="279"/>
        </pc:sldMkLst>
        <pc:spChg chg="mod ord">
          <ac:chgData name="Danny de Haan" userId="50e5798c-7059-487a-80af-b5ef2c657ff3" providerId="ADAL" clId="{A9267604-AD5F-4580-B183-17EAEC48FC59}" dt="2026-04-08T10:47:30.383" v="580" actId="20577"/>
          <ac:spMkLst>
            <pc:docMk/>
            <pc:sldMk cId="3262533129" sldId="279"/>
            <ac:spMk id="2" creationId="{07B59230-FDF9-5729-3968-71F975A94A63}"/>
          </ac:spMkLst>
        </pc:spChg>
        <pc:spChg chg="mod ord">
          <ac:chgData name="Danny de Haan" userId="50e5798c-7059-487a-80af-b5ef2c657ff3" providerId="ADAL" clId="{A9267604-AD5F-4580-B183-17EAEC48FC59}" dt="2026-04-08T10:53:46.655" v="740" actId="20577"/>
          <ac:spMkLst>
            <pc:docMk/>
            <pc:sldMk cId="3262533129" sldId="279"/>
            <ac:spMk id="3" creationId="{48E4E4BF-5BEF-324C-35D5-3E9151AC9875}"/>
          </ac:spMkLst>
        </pc:spChg>
      </pc:sldChg>
      <pc:sldChg chg="delSp modSp add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2242456809" sldId="282"/>
        </pc:sldMkLst>
        <pc:spChg chg="mod ord">
          <ac:chgData name="Danny de Haan" userId="50e5798c-7059-487a-80af-b5ef2c657ff3" providerId="ADAL" clId="{A9267604-AD5F-4580-B183-17EAEC48FC59}" dt="2026-04-08T09:58:53.667" v="82" actId="700"/>
          <ac:spMkLst>
            <pc:docMk/>
            <pc:sldMk cId="2242456809" sldId="282"/>
            <ac:spMk id="2" creationId="{FD80FCEB-A3EA-CF0E-82B0-BCB6A4E04BA5}"/>
          </ac:spMkLst>
        </pc:spChg>
        <pc:picChg chg="mod">
          <ac:chgData name="Danny de Haan" userId="50e5798c-7059-487a-80af-b5ef2c657ff3" providerId="ADAL" clId="{A9267604-AD5F-4580-B183-17EAEC48FC59}" dt="2026-04-08T09:59:03.189" v="85" actId="12789"/>
          <ac:picMkLst>
            <pc:docMk/>
            <pc:sldMk cId="2242456809" sldId="282"/>
            <ac:picMk id="4" creationId="{2C0D2781-AEA1-6CDF-A54E-BF51925622ED}"/>
          </ac:picMkLst>
        </pc:picChg>
      </pc:sldChg>
      <pc:sldChg chg="delSp modSp mod modTransition modClrScheme chgLayout">
        <pc:chgData name="Danny de Haan" userId="50e5798c-7059-487a-80af-b5ef2c657ff3" providerId="ADAL" clId="{A9267604-AD5F-4580-B183-17EAEC48FC59}" dt="2026-04-08T11:11:47.908" v="800" actId="692"/>
        <pc:sldMkLst>
          <pc:docMk/>
          <pc:sldMk cId="2900451102" sldId="283"/>
        </pc:sldMkLst>
        <pc:spChg chg="mod ord">
          <ac:chgData name="Danny de Haan" userId="50e5798c-7059-487a-80af-b5ef2c657ff3" providerId="ADAL" clId="{A9267604-AD5F-4580-B183-17EAEC48FC59}" dt="2026-04-08T09:56:52.015" v="34"/>
          <ac:spMkLst>
            <pc:docMk/>
            <pc:sldMk cId="2900451102" sldId="283"/>
            <ac:spMk id="2" creationId="{558D34AA-1A74-EAD7-B88D-7793DC296545}"/>
          </ac:spMkLst>
        </pc:spChg>
        <pc:spChg chg="mod">
          <ac:chgData name="Danny de Haan" userId="50e5798c-7059-487a-80af-b5ef2c657ff3" providerId="ADAL" clId="{A9267604-AD5F-4580-B183-17EAEC48FC59}" dt="2026-04-08T11:11:47.908" v="800" actId="692"/>
          <ac:spMkLst>
            <pc:docMk/>
            <pc:sldMk cId="2900451102" sldId="283"/>
            <ac:spMk id="33" creationId="{5F7B8D0D-24A6-1B58-CF07-6DBF509EFA39}"/>
          </ac:spMkLst>
        </pc:spChg>
      </pc:sldChg>
      <pc:sldChg chg="delSp modSp mod modTransition modClrScheme chgLayout">
        <pc:chgData name="Danny de Haan" userId="50e5798c-7059-487a-80af-b5ef2c657ff3" providerId="ADAL" clId="{A9267604-AD5F-4580-B183-17EAEC48FC59}" dt="2026-04-08T11:11:52.795" v="801" actId="692"/>
        <pc:sldMkLst>
          <pc:docMk/>
          <pc:sldMk cId="3472473824" sldId="284"/>
        </pc:sldMkLst>
        <pc:spChg chg="mod ord">
          <ac:chgData name="Danny de Haan" userId="50e5798c-7059-487a-80af-b5ef2c657ff3" providerId="ADAL" clId="{A9267604-AD5F-4580-B183-17EAEC48FC59}" dt="2026-04-08T09:56:52.016" v="35"/>
          <ac:spMkLst>
            <pc:docMk/>
            <pc:sldMk cId="3472473824" sldId="284"/>
            <ac:spMk id="2" creationId="{04470FFF-DB21-9F02-11B0-349BAB196AD8}"/>
          </ac:spMkLst>
        </pc:spChg>
        <pc:spChg chg="mod">
          <ac:chgData name="Danny de Haan" userId="50e5798c-7059-487a-80af-b5ef2c657ff3" providerId="ADAL" clId="{A9267604-AD5F-4580-B183-17EAEC48FC59}" dt="2026-04-08T10:42:31.731" v="456" actId="1076"/>
          <ac:spMkLst>
            <pc:docMk/>
            <pc:sldMk cId="3472473824" sldId="284"/>
            <ac:spMk id="11" creationId="{93D2BDBE-0163-782C-70CD-FD90A91E3B23}"/>
          </ac:spMkLst>
        </pc:spChg>
        <pc:spChg chg="mod">
          <ac:chgData name="Danny de Haan" userId="50e5798c-7059-487a-80af-b5ef2c657ff3" providerId="ADAL" clId="{A9267604-AD5F-4580-B183-17EAEC48FC59}" dt="2026-04-08T10:42:31.731" v="456" actId="1076"/>
          <ac:spMkLst>
            <pc:docMk/>
            <pc:sldMk cId="3472473824" sldId="284"/>
            <ac:spMk id="15" creationId="{2EF2745A-1B95-A6E2-D199-3BC87A33F93D}"/>
          </ac:spMkLst>
        </pc:spChg>
        <pc:spChg chg="mod">
          <ac:chgData name="Danny de Haan" userId="50e5798c-7059-487a-80af-b5ef2c657ff3" providerId="ADAL" clId="{A9267604-AD5F-4580-B183-17EAEC48FC59}" dt="2026-04-08T11:11:52.795" v="801" actId="692"/>
          <ac:spMkLst>
            <pc:docMk/>
            <pc:sldMk cId="3472473824" sldId="284"/>
            <ac:spMk id="16" creationId="{CB068431-A479-6861-A694-45220F5B9108}"/>
          </ac:spMkLst>
        </pc:spChg>
        <pc:spChg chg="mod">
          <ac:chgData name="Danny de Haan" userId="50e5798c-7059-487a-80af-b5ef2c657ff3" providerId="ADAL" clId="{A9267604-AD5F-4580-B183-17EAEC48FC59}" dt="2026-04-08T10:42:31.731" v="456" actId="1076"/>
          <ac:spMkLst>
            <pc:docMk/>
            <pc:sldMk cId="3472473824" sldId="284"/>
            <ac:spMk id="18" creationId="{92816ABB-EC8C-C709-B891-820DD71DF7EA}"/>
          </ac:spMkLst>
        </pc:spChg>
        <pc:grpChg chg="mod">
          <ac:chgData name="Danny de Haan" userId="50e5798c-7059-487a-80af-b5ef2c657ff3" providerId="ADAL" clId="{A9267604-AD5F-4580-B183-17EAEC48FC59}" dt="2026-04-08T10:42:31.731" v="456" actId="1076"/>
          <ac:grpSpMkLst>
            <pc:docMk/>
            <pc:sldMk cId="3472473824" sldId="284"/>
            <ac:grpSpMk id="4" creationId="{7D3A30C5-3742-4132-16E1-162C49A0AEEB}"/>
          </ac:grpSpMkLst>
        </pc:grpChg>
        <pc:grpChg chg="mod">
          <ac:chgData name="Danny de Haan" userId="50e5798c-7059-487a-80af-b5ef2c657ff3" providerId="ADAL" clId="{A9267604-AD5F-4580-B183-17EAEC48FC59}" dt="2026-04-08T10:42:31.731" v="456" actId="1076"/>
          <ac:grpSpMkLst>
            <pc:docMk/>
            <pc:sldMk cId="3472473824" sldId="284"/>
            <ac:grpSpMk id="19" creationId="{3E5BC2C6-89BC-C7C5-C767-2749791E4382}"/>
          </ac:grpSpMkLst>
        </pc:grpChg>
        <pc:cxnChg chg="mod">
          <ac:chgData name="Danny de Haan" userId="50e5798c-7059-487a-80af-b5ef2c657ff3" providerId="ADAL" clId="{A9267604-AD5F-4580-B183-17EAEC48FC59}" dt="2026-04-08T10:42:31.731" v="456" actId="1076"/>
          <ac:cxnSpMkLst>
            <pc:docMk/>
            <pc:sldMk cId="3472473824" sldId="284"/>
            <ac:cxnSpMk id="10" creationId="{C03E3BB4-1291-80CB-B30D-D028F8F217C9}"/>
          </ac:cxnSpMkLst>
        </pc:cxnChg>
        <pc:cxnChg chg="mod">
          <ac:chgData name="Danny de Haan" userId="50e5798c-7059-487a-80af-b5ef2c657ff3" providerId="ADAL" clId="{A9267604-AD5F-4580-B183-17EAEC48FC59}" dt="2026-04-08T10:42:31.731" v="456" actId="1076"/>
          <ac:cxnSpMkLst>
            <pc:docMk/>
            <pc:sldMk cId="3472473824" sldId="284"/>
            <ac:cxnSpMk id="13" creationId="{69BC823D-961D-208B-9308-306F8FA8A00A}"/>
          </ac:cxnSpMkLst>
        </pc:cxnChg>
        <pc:cxnChg chg="mod">
          <ac:chgData name="Danny de Haan" userId="50e5798c-7059-487a-80af-b5ef2c657ff3" providerId="ADAL" clId="{A9267604-AD5F-4580-B183-17EAEC48FC59}" dt="2026-04-08T10:42:31.731" v="456" actId="1076"/>
          <ac:cxnSpMkLst>
            <pc:docMk/>
            <pc:sldMk cId="3472473824" sldId="284"/>
            <ac:cxnSpMk id="14" creationId="{E9CD8E32-76D4-7E16-6CF2-8A1519C90DE0}"/>
          </ac:cxnSpMkLst>
        </pc:cxnChg>
        <pc:cxnChg chg="mod">
          <ac:chgData name="Danny de Haan" userId="50e5798c-7059-487a-80af-b5ef2c657ff3" providerId="ADAL" clId="{A9267604-AD5F-4580-B183-17EAEC48FC59}" dt="2026-04-08T10:42:31.731" v="456" actId="1076"/>
          <ac:cxnSpMkLst>
            <pc:docMk/>
            <pc:sldMk cId="3472473824" sldId="284"/>
            <ac:cxnSpMk id="17" creationId="{3212F218-3283-ACC1-8C14-DEF68710EDC7}"/>
          </ac:cxnSpMkLst>
        </pc:cxn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2098861239" sldId="295"/>
        </pc:sldMkLst>
        <pc:spChg chg="mod ord">
          <ac:chgData name="Danny de Haan" userId="50e5798c-7059-487a-80af-b5ef2c657ff3" providerId="ADAL" clId="{A9267604-AD5F-4580-B183-17EAEC48FC59}" dt="2026-04-08T09:56:52.003" v="29"/>
          <ac:spMkLst>
            <pc:docMk/>
            <pc:sldMk cId="2098861239" sldId="295"/>
            <ac:spMk id="2" creationId="{15860B24-F88E-0D1C-57D6-EF923FD81D00}"/>
          </ac:spMkLst>
        </pc:spChg>
        <pc:spChg chg="mod ord">
          <ac:chgData name="Danny de Haan" userId="50e5798c-7059-487a-80af-b5ef2c657ff3" providerId="ADAL" clId="{A9267604-AD5F-4580-B183-17EAEC48FC59}" dt="2026-04-08T09:56:52.003" v="29"/>
          <ac:spMkLst>
            <pc:docMk/>
            <pc:sldMk cId="2098861239" sldId="295"/>
            <ac:spMk id="3" creationId="{DC8DFEA6-66A4-5E36-DC9A-FA93F387AA1E}"/>
          </ac:spMkLst>
        </pc:spChg>
      </pc:sldChg>
      <pc:sldChg chg="addSp delSp modSp mod modTransition modClrScheme delAnim modAnim chgLayout">
        <pc:chgData name="Danny de Haan" userId="50e5798c-7059-487a-80af-b5ef2c657ff3" providerId="ADAL" clId="{A9267604-AD5F-4580-B183-17EAEC48FC59}" dt="2026-04-08T11:17:14.093" v="818"/>
        <pc:sldMkLst>
          <pc:docMk/>
          <pc:sldMk cId="1276959276" sldId="297"/>
        </pc:sldMkLst>
        <pc:spChg chg="mod ord">
          <ac:chgData name="Danny de Haan" userId="50e5798c-7059-487a-80af-b5ef2c657ff3" providerId="ADAL" clId="{A9267604-AD5F-4580-B183-17EAEC48FC59}" dt="2026-04-08T09:56:52.001" v="18"/>
          <ac:spMkLst>
            <pc:docMk/>
            <pc:sldMk cId="1276959276" sldId="297"/>
            <ac:spMk id="2" creationId="{660A7447-3A7E-885A-397F-BC2B054B08BA}"/>
          </ac:spMkLst>
        </pc:spChg>
        <pc:spChg chg="mod ord">
          <ac:chgData name="Danny de Haan" userId="50e5798c-7059-487a-80af-b5ef2c657ff3" providerId="ADAL" clId="{A9267604-AD5F-4580-B183-17EAEC48FC59}" dt="2026-04-08T09:56:52.001" v="18"/>
          <ac:spMkLst>
            <pc:docMk/>
            <pc:sldMk cId="1276959276" sldId="297"/>
            <ac:spMk id="3" creationId="{ED045383-23E5-7233-2FE8-8BA15ECA9413}"/>
          </ac:spMkLst>
        </pc:spChg>
        <pc:picChg chg="add mod">
          <ac:chgData name="Danny de Haan" userId="50e5798c-7059-487a-80af-b5ef2c657ff3" providerId="ADAL" clId="{A9267604-AD5F-4580-B183-17EAEC48FC59}" dt="2026-04-08T11:17:00.543" v="816" actId="1076"/>
          <ac:picMkLst>
            <pc:docMk/>
            <pc:sldMk cId="1276959276" sldId="297"/>
            <ac:picMk id="7" creationId="{9C14EB02-BF0D-9EE7-9906-26D50925F1BE}"/>
          </ac:picMkLst>
        </pc:picChg>
      </pc:sldChg>
      <pc:sldChg chg="addSp delSp modSp mod modTransition modClrScheme addAnim delAnim modAnim chgLayout">
        <pc:chgData name="Danny de Haan" userId="50e5798c-7059-487a-80af-b5ef2c657ff3" providerId="ADAL" clId="{A9267604-AD5F-4580-B183-17EAEC48FC59}" dt="2026-04-08T11:22:38.080" v="857" actId="1076"/>
        <pc:sldMkLst>
          <pc:docMk/>
          <pc:sldMk cId="961065662" sldId="300"/>
        </pc:sldMkLst>
        <pc:spChg chg="mod ord">
          <ac:chgData name="Danny de Haan" userId="50e5798c-7059-487a-80af-b5ef2c657ff3" providerId="ADAL" clId="{A9267604-AD5F-4580-B183-17EAEC48FC59}" dt="2026-04-08T09:56:52.003" v="23"/>
          <ac:spMkLst>
            <pc:docMk/>
            <pc:sldMk cId="961065662" sldId="300"/>
            <ac:spMk id="2" creationId="{427A0986-D908-7CB1-F117-C20C772FD842}"/>
          </ac:spMkLst>
        </pc:spChg>
        <pc:spChg chg="mod">
          <ac:chgData name="Danny de Haan" userId="50e5798c-7059-487a-80af-b5ef2c657ff3" providerId="ADAL" clId="{A9267604-AD5F-4580-B183-17EAEC48FC59}" dt="2026-04-08T11:11:22.969" v="796" actId="692"/>
          <ac:spMkLst>
            <pc:docMk/>
            <pc:sldMk cId="961065662" sldId="300"/>
            <ac:spMk id="20" creationId="{89593B27-179E-8CC3-54FC-B2B1768BEED2}"/>
          </ac:spMkLst>
        </pc:spChg>
        <pc:spChg chg="mod">
          <ac:chgData name="Danny de Haan" userId="50e5798c-7059-487a-80af-b5ef2c657ff3" providerId="ADAL" clId="{A9267604-AD5F-4580-B183-17EAEC48FC59}" dt="2026-04-08T11:22:23.790" v="854" actId="1076"/>
          <ac:spMkLst>
            <pc:docMk/>
            <pc:sldMk cId="961065662" sldId="300"/>
            <ac:spMk id="27" creationId="{4A2E9547-6882-3CD8-FAAE-48CE0CCF94FB}"/>
          </ac:spMkLst>
        </pc:spChg>
        <pc:spChg chg="mod">
          <ac:chgData name="Danny de Haan" userId="50e5798c-7059-487a-80af-b5ef2c657ff3" providerId="ADAL" clId="{A9267604-AD5F-4580-B183-17EAEC48FC59}" dt="2026-04-08T11:19:32.395" v="836" actId="1076"/>
          <ac:spMkLst>
            <pc:docMk/>
            <pc:sldMk cId="961065662" sldId="300"/>
            <ac:spMk id="28" creationId="{0B136B1A-02E4-62B3-DDD3-B270C04C6AEC}"/>
          </ac:spMkLst>
        </pc:spChg>
        <pc:spChg chg="mod">
          <ac:chgData name="Danny de Haan" userId="50e5798c-7059-487a-80af-b5ef2c657ff3" providerId="ADAL" clId="{A9267604-AD5F-4580-B183-17EAEC48FC59}" dt="2026-04-08T11:22:31.168" v="855" actId="1076"/>
          <ac:spMkLst>
            <pc:docMk/>
            <pc:sldMk cId="961065662" sldId="300"/>
            <ac:spMk id="29" creationId="{4907B34C-0A9D-3417-7D01-A423DEA59915}"/>
          </ac:spMkLst>
        </pc:spChg>
        <pc:spChg chg="mod">
          <ac:chgData name="Danny de Haan" userId="50e5798c-7059-487a-80af-b5ef2c657ff3" providerId="ADAL" clId="{A9267604-AD5F-4580-B183-17EAEC48FC59}" dt="2026-04-08T11:21:20.932" v="847" actId="1076"/>
          <ac:spMkLst>
            <pc:docMk/>
            <pc:sldMk cId="961065662" sldId="300"/>
            <ac:spMk id="70" creationId="{BA6FE883-073B-D9CD-A240-02497AD34E0E}"/>
          </ac:spMkLst>
        </pc:spChg>
        <pc:picChg chg="mod">
          <ac:chgData name="Danny de Haan" userId="50e5798c-7059-487a-80af-b5ef2c657ff3" providerId="ADAL" clId="{A9267604-AD5F-4580-B183-17EAEC48FC59}" dt="2026-04-08T11:22:38.080" v="857" actId="1076"/>
          <ac:picMkLst>
            <pc:docMk/>
            <pc:sldMk cId="961065662" sldId="300"/>
            <ac:picMk id="9" creationId="{8692C42C-8F50-5D44-82E7-3B881D453DF6}"/>
          </ac:picMkLst>
        </pc:picChg>
        <pc:picChg chg="add mod">
          <ac:chgData name="Danny de Haan" userId="50e5798c-7059-487a-80af-b5ef2c657ff3" providerId="ADAL" clId="{A9267604-AD5F-4580-B183-17EAEC48FC59}" dt="2026-04-08T11:19:18.896" v="834" actId="1076"/>
          <ac:picMkLst>
            <pc:docMk/>
            <pc:sldMk cId="961065662" sldId="300"/>
            <ac:picMk id="25" creationId="{6641B2CA-C31C-7856-4C69-0CA08AB44CAC}"/>
          </ac:picMkLst>
        </pc:picChg>
        <pc:picChg chg="add mod">
          <ac:chgData name="Danny de Haan" userId="50e5798c-7059-487a-80af-b5ef2c657ff3" providerId="ADAL" clId="{A9267604-AD5F-4580-B183-17EAEC48FC59}" dt="2026-04-08T11:21:15.250" v="846" actId="1076"/>
          <ac:picMkLst>
            <pc:docMk/>
            <pc:sldMk cId="961065662" sldId="300"/>
            <ac:picMk id="36" creationId="{A0884159-DF68-2F57-64F2-170142906A62}"/>
          </ac:picMkLst>
        </pc:picChg>
        <pc:cxnChg chg="mod">
          <ac:chgData name="Danny de Haan" userId="50e5798c-7059-487a-80af-b5ef2c657ff3" providerId="ADAL" clId="{A9267604-AD5F-4580-B183-17EAEC48FC59}" dt="2026-04-08T11:20:03.331" v="839" actId="14100"/>
          <ac:cxnSpMkLst>
            <pc:docMk/>
            <pc:sldMk cId="961065662" sldId="300"/>
            <ac:cxnSpMk id="90" creationId="{318E73EF-FCB6-F79E-A4C5-EF913AE7770C}"/>
          </ac:cxnSpMkLst>
        </pc:cxnChg>
        <pc:cxnChg chg="mod">
          <ac:chgData name="Danny de Haan" userId="50e5798c-7059-487a-80af-b5ef2c657ff3" providerId="ADAL" clId="{A9267604-AD5F-4580-B183-17EAEC48FC59}" dt="2026-04-08T11:19:56.830" v="838" actId="14100"/>
          <ac:cxnSpMkLst>
            <pc:docMk/>
            <pc:sldMk cId="961065662" sldId="300"/>
            <ac:cxnSpMk id="105" creationId="{7021E05C-E2FE-E16B-7F0D-46D33E3267B8}"/>
          </ac:cxnSpMkLst>
        </pc:cxnChg>
      </pc:sldChg>
      <pc:sldChg chg="addSp delSp modSp mod modTransition modClrScheme modAnim chgLayout">
        <pc:chgData name="Danny de Haan" userId="50e5798c-7059-487a-80af-b5ef2c657ff3" providerId="ADAL" clId="{A9267604-AD5F-4580-B183-17EAEC48FC59}" dt="2026-04-08T11:19:04.740" v="831" actId="1076"/>
        <pc:sldMkLst>
          <pc:docMk/>
          <pc:sldMk cId="3485368964" sldId="301"/>
        </pc:sldMkLst>
        <pc:spChg chg="mod ord">
          <ac:chgData name="Danny de Haan" userId="50e5798c-7059-487a-80af-b5ef2c657ff3" providerId="ADAL" clId="{A9267604-AD5F-4580-B183-17EAEC48FC59}" dt="2026-04-08T09:56:52.003" v="20"/>
          <ac:spMkLst>
            <pc:docMk/>
            <pc:sldMk cId="3485368964" sldId="301"/>
            <ac:spMk id="2" creationId="{B37EE1E1-89DB-6F08-9B0D-9E2BD32FD677}"/>
          </ac:spMkLst>
        </pc:spChg>
        <pc:spChg chg="mod">
          <ac:chgData name="Danny de Haan" userId="50e5798c-7059-487a-80af-b5ef2c657ff3" providerId="ADAL" clId="{A9267604-AD5F-4580-B183-17EAEC48FC59}" dt="2026-04-08T11:11:07.652" v="794" actId="692"/>
          <ac:spMkLst>
            <pc:docMk/>
            <pc:sldMk cId="3485368964" sldId="301"/>
            <ac:spMk id="3" creationId="{68ADBC67-EED5-7B04-F783-BBC644872C64}"/>
          </ac:spMkLst>
        </pc:spChg>
        <pc:spChg chg="mod ord">
          <ac:chgData name="Danny de Haan" userId="50e5798c-7059-487a-80af-b5ef2c657ff3" providerId="ADAL" clId="{A9267604-AD5F-4580-B183-17EAEC48FC59}" dt="2026-04-08T09:56:52.003" v="20"/>
          <ac:spMkLst>
            <pc:docMk/>
            <pc:sldMk cId="3485368964" sldId="301"/>
            <ac:spMk id="9" creationId="{84D6CF17-0270-8D09-70F8-615F981A5AC3}"/>
          </ac:spMkLst>
        </pc:spChg>
        <pc:picChg chg="add mod">
          <ac:chgData name="Danny de Haan" userId="50e5798c-7059-487a-80af-b5ef2c657ff3" providerId="ADAL" clId="{A9267604-AD5F-4580-B183-17EAEC48FC59}" dt="2026-04-08T11:19:04.740" v="831" actId="1076"/>
          <ac:picMkLst>
            <pc:docMk/>
            <pc:sldMk cId="3485368964" sldId="301"/>
            <ac:picMk id="10" creationId="{93900AE4-1C79-AE72-E74F-E74BC82BD345}"/>
          </ac:picMkLst>
        </pc:picChg>
        <pc:picChg chg="mod">
          <ac:chgData name="Danny de Haan" userId="50e5798c-7059-487a-80af-b5ef2c657ff3" providerId="ADAL" clId="{A9267604-AD5F-4580-B183-17EAEC48FC59}" dt="2026-04-08T11:18:51.612" v="830" actId="1076"/>
          <ac:picMkLst>
            <pc:docMk/>
            <pc:sldMk cId="3485368964" sldId="301"/>
            <ac:picMk id="25" creationId="{38AD0CBC-3274-CC06-FF95-14E4494C9B41}"/>
          </ac:picMkLst>
        </pc:picChg>
      </pc:sldChg>
      <pc:sldChg chg="delSp modSp mod modTransition modClrScheme addAnim delAnim modAnim chgLayout">
        <pc:chgData name="Danny de Haan" userId="50e5798c-7059-487a-80af-b5ef2c657ff3" providerId="ADAL" clId="{A9267604-AD5F-4580-B183-17EAEC48FC59}" dt="2026-04-08T11:07:20.364" v="787" actId="692"/>
        <pc:sldMkLst>
          <pc:docMk/>
          <pc:sldMk cId="3781305929" sldId="303"/>
        </pc:sldMkLst>
        <pc:spChg chg="mod ord">
          <ac:chgData name="Danny de Haan" userId="50e5798c-7059-487a-80af-b5ef2c657ff3" providerId="ADAL" clId="{A9267604-AD5F-4580-B183-17EAEC48FC59}" dt="2026-04-08T09:56:51.991" v="8"/>
          <ac:spMkLst>
            <pc:docMk/>
            <pc:sldMk cId="3781305929" sldId="303"/>
            <ac:spMk id="2" creationId="{435E8EE9-3100-30A3-14F4-675C27AC3409}"/>
          </ac:spMkLst>
        </pc:spChg>
        <pc:spChg chg="mod">
          <ac:chgData name="Danny de Haan" userId="50e5798c-7059-487a-80af-b5ef2c657ff3" providerId="ADAL" clId="{A9267604-AD5F-4580-B183-17EAEC48FC59}" dt="2026-04-08T11:07:15.644" v="785" actId="692"/>
          <ac:spMkLst>
            <pc:docMk/>
            <pc:sldMk cId="3781305929" sldId="303"/>
            <ac:spMk id="21" creationId="{C7498ADE-7D70-C024-047C-49FD2A335F25}"/>
          </ac:spMkLst>
        </pc:spChg>
        <pc:spChg chg="mod">
          <ac:chgData name="Danny de Haan" userId="50e5798c-7059-487a-80af-b5ef2c657ff3" providerId="ADAL" clId="{A9267604-AD5F-4580-B183-17EAEC48FC59}" dt="2026-04-08T11:07:20.364" v="787" actId="692"/>
          <ac:spMkLst>
            <pc:docMk/>
            <pc:sldMk cId="3781305929" sldId="303"/>
            <ac:spMk id="22" creationId="{36A8C7B5-151D-3765-4529-D179E1C864D7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504598487" sldId="304"/>
        </pc:sldMkLst>
        <pc:spChg chg="mod ord">
          <ac:chgData name="Danny de Haan" userId="50e5798c-7059-487a-80af-b5ef2c657ff3" providerId="ADAL" clId="{A9267604-AD5F-4580-B183-17EAEC48FC59}" dt="2026-04-08T09:56:51.998" v="14"/>
          <ac:spMkLst>
            <pc:docMk/>
            <pc:sldMk cId="504598487" sldId="304"/>
            <ac:spMk id="2" creationId="{ABDB0FC2-D565-07C6-59C7-807352A3F28C}"/>
          </ac:spMkLst>
        </pc:spChg>
        <pc:spChg chg="mod ord">
          <ac:chgData name="Danny de Haan" userId="50e5798c-7059-487a-80af-b5ef2c657ff3" providerId="ADAL" clId="{A9267604-AD5F-4580-B183-17EAEC48FC59}" dt="2026-04-08T09:56:51.998" v="14"/>
          <ac:spMkLst>
            <pc:docMk/>
            <pc:sldMk cId="504598487" sldId="304"/>
            <ac:spMk id="3" creationId="{1B715E07-FB8E-ABE8-F03B-26EE5A0B2BC7}"/>
          </ac:spMkLst>
        </pc:spChg>
      </pc:sldChg>
      <pc:sldChg chg="modSp mod modTransition modClrScheme addAnim delAnim modAnim chgLayout">
        <pc:chgData name="Danny de Haan" userId="50e5798c-7059-487a-80af-b5ef2c657ff3" providerId="ADAL" clId="{A9267604-AD5F-4580-B183-17EAEC48FC59}" dt="2026-04-16T15:15:03.948" v="1084"/>
        <pc:sldMkLst>
          <pc:docMk/>
          <pc:sldMk cId="1836433315" sldId="305"/>
        </pc:sldMkLst>
        <pc:spChg chg="mod ord">
          <ac:chgData name="Danny de Haan" userId="50e5798c-7059-487a-80af-b5ef2c657ff3" providerId="ADAL" clId="{A9267604-AD5F-4580-B183-17EAEC48FC59}" dt="2026-04-08T09:56:52.003" v="27"/>
          <ac:spMkLst>
            <pc:docMk/>
            <pc:sldMk cId="1836433315" sldId="305"/>
            <ac:spMk id="2" creationId="{05D3E893-5664-81FF-1EE6-CD33F8025BD3}"/>
          </ac:spMkLst>
        </pc:spChg>
        <pc:spChg chg="mod ord">
          <ac:chgData name="Danny de Haan" userId="50e5798c-7059-487a-80af-b5ef2c657ff3" providerId="ADAL" clId="{A9267604-AD5F-4580-B183-17EAEC48FC59}" dt="2026-04-16T15:13:56.929" v="1076" actId="20577"/>
          <ac:spMkLst>
            <pc:docMk/>
            <pc:sldMk cId="1836433315" sldId="305"/>
            <ac:spMk id="3" creationId="{538B97CC-4627-A364-E771-D872DD9ABF9E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46:33.916" v="559" actId="20577"/>
        <pc:sldMkLst>
          <pc:docMk/>
          <pc:sldMk cId="2844199429" sldId="307"/>
        </pc:sldMkLst>
        <pc:spChg chg="mod ord">
          <ac:chgData name="Danny de Haan" userId="50e5798c-7059-487a-80af-b5ef2c657ff3" providerId="ADAL" clId="{A9267604-AD5F-4580-B183-17EAEC48FC59}" dt="2026-04-08T10:46:33.916" v="559" actId="20577"/>
          <ac:spMkLst>
            <pc:docMk/>
            <pc:sldMk cId="2844199429" sldId="307"/>
            <ac:spMk id="2" creationId="{C92BE293-6A23-D505-91B9-32E8C5588646}"/>
          </ac:spMkLst>
        </pc:spChg>
        <pc:spChg chg="mod ord">
          <ac:chgData name="Danny de Haan" userId="50e5798c-7059-487a-80af-b5ef2c657ff3" providerId="ADAL" clId="{A9267604-AD5F-4580-B183-17EAEC48FC59}" dt="2026-04-08T09:56:52.012" v="32"/>
          <ac:spMkLst>
            <pc:docMk/>
            <pc:sldMk cId="2844199429" sldId="307"/>
            <ac:spMk id="3" creationId="{A823925C-8235-157F-5DF1-C60E1DF51A9D}"/>
          </ac:spMkLst>
        </pc:spChg>
      </pc:sldChg>
      <pc:sldChg chg="modSp mod modTransition modClrScheme modAnim chgLayout">
        <pc:chgData name="Danny de Haan" userId="50e5798c-7059-487a-80af-b5ef2c657ff3" providerId="ADAL" clId="{A9267604-AD5F-4580-B183-17EAEC48FC59}" dt="2026-04-08T10:46:06.315" v="558" actId="5793"/>
        <pc:sldMkLst>
          <pc:docMk/>
          <pc:sldMk cId="1258992784" sldId="309"/>
        </pc:sldMkLst>
        <pc:spChg chg="mod ord">
          <ac:chgData name="Danny de Haan" userId="50e5798c-7059-487a-80af-b5ef2c657ff3" providerId="ADAL" clId="{A9267604-AD5F-4580-B183-17EAEC48FC59}" dt="2026-04-08T09:56:52.017" v="36"/>
          <ac:spMkLst>
            <pc:docMk/>
            <pc:sldMk cId="1258992784" sldId="309"/>
            <ac:spMk id="2" creationId="{E1B0A83E-EDFE-62BB-6489-E9411C374CA2}"/>
          </ac:spMkLst>
        </pc:spChg>
        <pc:spChg chg="mod ord">
          <ac:chgData name="Danny de Haan" userId="50e5798c-7059-487a-80af-b5ef2c657ff3" providerId="ADAL" clId="{A9267604-AD5F-4580-B183-17EAEC48FC59}" dt="2026-04-08T10:46:06.315" v="558" actId="5793"/>
          <ac:spMkLst>
            <pc:docMk/>
            <pc:sldMk cId="1258992784" sldId="309"/>
            <ac:spMk id="3" creationId="{FC1D2F7B-5E50-5B22-6AB7-E6937B38FAB8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1:11:41.049" v="799" actId="692"/>
        <pc:sldMkLst>
          <pc:docMk/>
          <pc:sldMk cId="1975364605" sldId="390"/>
        </pc:sldMkLst>
        <pc:spChg chg="mod ord">
          <ac:chgData name="Danny de Haan" userId="50e5798c-7059-487a-80af-b5ef2c657ff3" providerId="ADAL" clId="{A9267604-AD5F-4580-B183-17EAEC48FC59}" dt="2026-04-08T09:56:52.003" v="30"/>
          <ac:spMkLst>
            <pc:docMk/>
            <pc:sldMk cId="1975364605" sldId="390"/>
            <ac:spMk id="2" creationId="{63CAACAD-F5D9-066A-91ED-B8C42D13236A}"/>
          </ac:spMkLst>
        </pc:spChg>
        <pc:spChg chg="mod ord">
          <ac:chgData name="Danny de Haan" userId="50e5798c-7059-487a-80af-b5ef2c657ff3" providerId="ADAL" clId="{A9267604-AD5F-4580-B183-17EAEC48FC59}" dt="2026-04-08T09:56:52.003" v="30"/>
          <ac:spMkLst>
            <pc:docMk/>
            <pc:sldMk cId="1975364605" sldId="390"/>
            <ac:spMk id="3" creationId="{EAAA16F9-6C80-CE2F-9A02-A9FA5F871D9C}"/>
          </ac:spMkLst>
        </pc:spChg>
        <pc:spChg chg="mod">
          <ac:chgData name="Danny de Haan" userId="50e5798c-7059-487a-80af-b5ef2c657ff3" providerId="ADAL" clId="{A9267604-AD5F-4580-B183-17EAEC48FC59}" dt="2026-04-08T11:11:36.630" v="798" actId="11530"/>
          <ac:spMkLst>
            <pc:docMk/>
            <pc:sldMk cId="1975364605" sldId="390"/>
            <ac:spMk id="4" creationId="{7F042AB7-7E6C-290D-CB7A-D8A608C966E8}"/>
          </ac:spMkLst>
        </pc:spChg>
        <pc:cxnChg chg="mod">
          <ac:chgData name="Danny de Haan" userId="50e5798c-7059-487a-80af-b5ef2c657ff3" providerId="ADAL" clId="{A9267604-AD5F-4580-B183-17EAEC48FC59}" dt="2026-04-08T11:11:41.049" v="799" actId="692"/>
          <ac:cxnSpMkLst>
            <pc:docMk/>
            <pc:sldMk cId="1975364605" sldId="390"/>
            <ac:cxnSpMk id="6" creationId="{8A3308DE-2E19-DDF5-8044-4CDD7C90058B}"/>
          </ac:cxnSpMkLst>
        </pc:cxn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601087654" sldId="393"/>
        </pc:sldMkLst>
        <pc:spChg chg="mod ord">
          <ac:chgData name="Danny de Haan" userId="50e5798c-7059-487a-80af-b5ef2c657ff3" providerId="ADAL" clId="{A9267604-AD5F-4580-B183-17EAEC48FC59}" dt="2026-04-08T09:56:51.995" v="12"/>
          <ac:spMkLst>
            <pc:docMk/>
            <pc:sldMk cId="601087654" sldId="393"/>
            <ac:spMk id="2" creationId="{4C54C9F6-0B60-B30B-557E-F7EF8906D88B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121956825" sldId="399"/>
        </pc:sldMkLst>
        <pc:spChg chg="mod ord">
          <ac:chgData name="Danny de Haan" userId="50e5798c-7059-487a-80af-b5ef2c657ff3" providerId="ADAL" clId="{A9267604-AD5F-4580-B183-17EAEC48FC59}" dt="2026-04-08T09:56:51.998" v="15"/>
          <ac:spMkLst>
            <pc:docMk/>
            <pc:sldMk cId="121956825" sldId="399"/>
            <ac:spMk id="4" creationId="{3FE592FF-210B-5925-691B-6B60A9F63FB1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16T14:08:43.693" v="1059"/>
        <pc:sldMkLst>
          <pc:docMk/>
          <pc:sldMk cId="3992657996" sldId="400"/>
        </pc:sldMkLst>
        <pc:spChg chg="mod ord">
          <ac:chgData name="Danny de Haan" userId="50e5798c-7059-487a-80af-b5ef2c657ff3" providerId="ADAL" clId="{A9267604-AD5F-4580-B183-17EAEC48FC59}" dt="2026-04-08T09:56:52" v="17"/>
          <ac:spMkLst>
            <pc:docMk/>
            <pc:sldMk cId="3992657996" sldId="400"/>
            <ac:spMk id="4" creationId="{03D27016-3C59-CD34-E5E4-8B770B0CEBD9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1147516784" sldId="401"/>
        </pc:sldMkLst>
        <pc:spChg chg="mod ord">
          <ac:chgData name="Danny de Haan" userId="50e5798c-7059-487a-80af-b5ef2c657ff3" providerId="ADAL" clId="{A9267604-AD5F-4580-B183-17EAEC48FC59}" dt="2026-04-08T09:56:52.003" v="25"/>
          <ac:spMkLst>
            <pc:docMk/>
            <pc:sldMk cId="1147516784" sldId="401"/>
            <ac:spMk id="4" creationId="{0A01FFC1-6D28-3AA0-6357-E2F9A15ABC0C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16T15:14:01.957" v="1077"/>
        <pc:sldMkLst>
          <pc:docMk/>
          <pc:sldMk cId="922002957" sldId="402"/>
        </pc:sldMkLst>
        <pc:spChg chg="mod ord">
          <ac:chgData name="Danny de Haan" userId="50e5798c-7059-487a-80af-b5ef2c657ff3" providerId="ADAL" clId="{A9267604-AD5F-4580-B183-17EAEC48FC59}" dt="2026-04-08T09:56:52.003" v="28"/>
          <ac:spMkLst>
            <pc:docMk/>
            <pc:sldMk cId="922002957" sldId="402"/>
            <ac:spMk id="4" creationId="{B4A38565-9FA1-3D4E-DB62-CC1DDDE8C295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703660280" sldId="403"/>
        </pc:sldMkLst>
        <pc:spChg chg="mod ord">
          <ac:chgData name="Danny de Haan" userId="50e5798c-7059-487a-80af-b5ef2c657ff3" providerId="ADAL" clId="{A9267604-AD5F-4580-B183-17EAEC48FC59}" dt="2026-04-08T09:56:52.003" v="31"/>
          <ac:spMkLst>
            <pc:docMk/>
            <pc:sldMk cId="703660280" sldId="403"/>
            <ac:spMk id="4" creationId="{22A54246-82D9-23A4-F13A-9AEF02535B16}"/>
          </ac:spMkLst>
        </pc:spChg>
      </pc:sldChg>
      <pc:sldChg chg="modSp mod modTransition modClrScheme chgLayout">
        <pc:chgData name="Danny de Haan" userId="50e5798c-7059-487a-80af-b5ef2c657ff3" providerId="ADAL" clId="{A9267604-AD5F-4580-B183-17EAEC48FC59}" dt="2026-04-08T10:05:41.900" v="306"/>
        <pc:sldMkLst>
          <pc:docMk/>
          <pc:sldMk cId="1019644032" sldId="406"/>
        </pc:sldMkLst>
        <pc:spChg chg="mod ord">
          <ac:chgData name="Danny de Haan" userId="50e5798c-7059-487a-80af-b5ef2c657ff3" providerId="ADAL" clId="{A9267604-AD5F-4580-B183-17EAEC48FC59}" dt="2026-04-08T09:56:52.017" v="37"/>
          <ac:spMkLst>
            <pc:docMk/>
            <pc:sldMk cId="1019644032" sldId="406"/>
            <ac:spMk id="2" creationId="{8760238B-388E-43C4-FCB7-C9D69B6E719F}"/>
          </ac:spMkLst>
        </pc:spChg>
        <pc:spChg chg="mod ord">
          <ac:chgData name="Danny de Haan" userId="50e5798c-7059-487a-80af-b5ef2c657ff3" providerId="ADAL" clId="{A9267604-AD5F-4580-B183-17EAEC48FC59}" dt="2026-04-08T09:56:52.017" v="37"/>
          <ac:spMkLst>
            <pc:docMk/>
            <pc:sldMk cId="1019644032" sldId="406"/>
            <ac:spMk id="3" creationId="{E2A1B784-98B0-0B8B-9E48-840D6F26862E}"/>
          </ac:spMkLst>
        </pc:spChg>
      </pc:sldChg>
      <pc:sldChg chg="modSp mod modTransition modClrScheme modAnim chgLayout">
        <pc:chgData name="Danny de Haan" userId="50e5798c-7059-487a-80af-b5ef2c657ff3" providerId="ADAL" clId="{A9267604-AD5F-4580-B183-17EAEC48FC59}" dt="2026-04-08T10:46:45.082" v="560" actId="20577"/>
        <pc:sldMkLst>
          <pc:docMk/>
          <pc:sldMk cId="2723805310" sldId="410"/>
        </pc:sldMkLst>
        <pc:spChg chg="mod ord">
          <ac:chgData name="Danny de Haan" userId="50e5798c-7059-487a-80af-b5ef2c657ff3" providerId="ADAL" clId="{A9267604-AD5F-4580-B183-17EAEC48FC59}" dt="2026-04-08T09:57:35.234" v="45" actId="20577"/>
          <ac:spMkLst>
            <pc:docMk/>
            <pc:sldMk cId="2723805310" sldId="410"/>
            <ac:spMk id="2" creationId="{88284D11-8A38-D652-85E5-9FDECCCA8F8F}"/>
          </ac:spMkLst>
        </pc:spChg>
        <pc:spChg chg="mod ord">
          <ac:chgData name="Danny de Haan" userId="50e5798c-7059-487a-80af-b5ef2c657ff3" providerId="ADAL" clId="{A9267604-AD5F-4580-B183-17EAEC48FC59}" dt="2026-04-08T10:46:45.082" v="560" actId="20577"/>
          <ac:spMkLst>
            <pc:docMk/>
            <pc:sldMk cId="2723805310" sldId="410"/>
            <ac:spMk id="3" creationId="{539CA01D-9A65-35E6-18C7-DEB143A15102}"/>
          </ac:spMkLst>
        </pc:spChg>
      </pc:sldChg>
      <pc:sldChg chg="add modTransition">
        <pc:chgData name="Danny de Haan" userId="50e5798c-7059-487a-80af-b5ef2c657ff3" providerId="ADAL" clId="{A9267604-AD5F-4580-B183-17EAEC48FC59}" dt="2026-04-08T10:05:41.900" v="306"/>
        <pc:sldMkLst>
          <pc:docMk/>
          <pc:sldMk cId="27827881" sldId="413"/>
        </pc:sldMkLst>
      </pc:sldChg>
      <pc:sldChg chg="addSp delSp modSp new mod modTransition modClrScheme chgLayout">
        <pc:chgData name="Danny de Haan" userId="50e5798c-7059-487a-80af-b5ef2c657ff3" providerId="ADAL" clId="{A9267604-AD5F-4580-B183-17EAEC48FC59}" dt="2026-04-08T11:38:21.201" v="1020"/>
        <pc:sldMkLst>
          <pc:docMk/>
          <pc:sldMk cId="2199494313" sldId="414"/>
        </pc:sldMkLst>
        <pc:spChg chg="add mod ord">
          <ac:chgData name="Danny de Haan" userId="50e5798c-7059-487a-80af-b5ef2c657ff3" providerId="ADAL" clId="{A9267604-AD5F-4580-B183-17EAEC48FC59}" dt="2026-04-08T09:58:40.570" v="80" actId="27636"/>
          <ac:spMkLst>
            <pc:docMk/>
            <pc:sldMk cId="2199494313" sldId="414"/>
            <ac:spMk id="4" creationId="{A8650DD0-0A75-F595-3A2D-C9A5B8ADA342}"/>
          </ac:spMkLst>
        </pc:spChg>
      </pc:sldChg>
      <pc:sldChg chg="addSp delSp modSp add del mod addAnim delAnim modAnim">
        <pc:chgData name="Danny de Haan" userId="50e5798c-7059-487a-80af-b5ef2c657ff3" providerId="ADAL" clId="{A9267604-AD5F-4580-B183-17EAEC48FC59}" dt="2026-04-08T11:26:50.238" v="895" actId="20577"/>
        <pc:sldMkLst>
          <pc:docMk/>
          <pc:sldMk cId="844145759" sldId="416"/>
        </pc:sldMkLst>
        <pc:spChg chg="mod">
          <ac:chgData name="Danny de Haan" userId="50e5798c-7059-487a-80af-b5ef2c657ff3" providerId="ADAL" clId="{A9267604-AD5F-4580-B183-17EAEC48FC59}" dt="2026-04-08T11:26:50.238" v="895" actId="20577"/>
          <ac:spMkLst>
            <pc:docMk/>
            <pc:sldMk cId="844145759" sldId="416"/>
            <ac:spMk id="2" creationId="{6D5F078D-31CF-5BF6-ADF2-285D56EDDB53}"/>
          </ac:spMkLst>
        </pc:spChg>
        <pc:spChg chg="mod">
          <ac:chgData name="Danny de Haan" userId="50e5798c-7059-487a-80af-b5ef2c657ff3" providerId="ADAL" clId="{A9267604-AD5F-4580-B183-17EAEC48FC59}" dt="2026-04-08T10:37:29.054" v="362" actId="692"/>
          <ac:spMkLst>
            <pc:docMk/>
            <pc:sldMk cId="844145759" sldId="416"/>
            <ac:spMk id="19" creationId="{1F2E774A-E29F-57D8-0451-DDA295709A7D}"/>
          </ac:spMkLst>
        </pc:spChg>
        <pc:picChg chg="add mod ord">
          <ac:chgData name="Danny de Haan" userId="50e5798c-7059-487a-80af-b5ef2c657ff3" providerId="ADAL" clId="{A9267604-AD5F-4580-B183-17EAEC48FC59}" dt="2026-04-08T10:32:43.283" v="358" actId="167"/>
          <ac:picMkLst>
            <pc:docMk/>
            <pc:sldMk cId="844145759" sldId="416"/>
            <ac:picMk id="4" creationId="{224D1E69-B862-861D-4344-FF831392A0A4}"/>
          </ac:picMkLst>
        </pc:picChg>
      </pc:sldChg>
      <pc:sldChg chg="addSp delSp modSp new mod modTransition modClrScheme modAnim chgLayout">
        <pc:chgData name="Danny de Haan" userId="50e5798c-7059-487a-80af-b5ef2c657ff3" providerId="ADAL" clId="{A9267604-AD5F-4580-B183-17EAEC48FC59}" dt="2026-04-16T14:08:34.527" v="1058"/>
        <pc:sldMkLst>
          <pc:docMk/>
          <pc:sldMk cId="3706705007" sldId="417"/>
        </pc:sldMkLst>
        <pc:spChg chg="add mod ord">
          <ac:chgData name="Danny de Haan" userId="50e5798c-7059-487a-80af-b5ef2c657ff3" providerId="ADAL" clId="{A9267604-AD5F-4580-B183-17EAEC48FC59}" dt="2026-04-08T11:30:23.959" v="928" actId="20577"/>
          <ac:spMkLst>
            <pc:docMk/>
            <pc:sldMk cId="3706705007" sldId="417"/>
            <ac:spMk id="4" creationId="{CCED190E-5EEA-72AD-D5E2-2C069344117E}"/>
          </ac:spMkLst>
        </pc:spChg>
        <pc:picChg chg="add mod">
          <ac:chgData name="Danny de Haan" userId="50e5798c-7059-487a-80af-b5ef2c657ff3" providerId="ADAL" clId="{A9267604-AD5F-4580-B183-17EAEC48FC59}" dt="2026-04-16T14:08:17.113" v="1057"/>
          <ac:picMkLst>
            <pc:docMk/>
            <pc:sldMk cId="3706705007" sldId="417"/>
            <ac:picMk id="2" creationId="{623F69B7-94C9-4AC6-C404-2A3641E08F3C}"/>
          </ac:picMkLst>
        </pc:picChg>
      </pc:sldChg>
      <pc:sldChg chg="addSp delSp modSp new mod modTransition modClrScheme modAnim chgLayout">
        <pc:chgData name="Danny de Haan" userId="50e5798c-7059-487a-80af-b5ef2c657ff3" providerId="ADAL" clId="{A9267604-AD5F-4580-B183-17EAEC48FC59}" dt="2026-04-16T15:15:21.686" v="1085"/>
        <pc:sldMkLst>
          <pc:docMk/>
          <pc:sldMk cId="1190625581" sldId="418"/>
        </pc:sldMkLst>
        <pc:spChg chg="add mod ord">
          <ac:chgData name="Danny de Haan" userId="50e5798c-7059-487a-80af-b5ef2c657ff3" providerId="ADAL" clId="{A9267604-AD5F-4580-B183-17EAEC48FC59}" dt="2026-04-08T11:30:43.459" v="944" actId="20577"/>
          <ac:spMkLst>
            <pc:docMk/>
            <pc:sldMk cId="1190625581" sldId="418"/>
            <ac:spMk id="4" creationId="{2EE25FFE-BF0C-E425-E12A-50EACC119D3C}"/>
          </ac:spMkLst>
        </pc:spChg>
        <pc:picChg chg="add mod">
          <ac:chgData name="Danny de Haan" userId="50e5798c-7059-487a-80af-b5ef2c657ff3" providerId="ADAL" clId="{A9267604-AD5F-4580-B183-17EAEC48FC59}" dt="2026-04-16T15:15:21.686" v="1085"/>
          <ac:picMkLst>
            <pc:docMk/>
            <pc:sldMk cId="1190625581" sldId="418"/>
            <ac:picMk id="2" creationId="{11DA1A18-AC32-F9B2-6747-9583EB3CD7C8}"/>
          </ac:picMkLst>
        </pc:picChg>
      </pc:sldChg>
      <pc:sldChg chg="addSp delSp modSp add mod ord addAnim delAnim modAnim">
        <pc:chgData name="Danny de Haan" userId="50e5798c-7059-487a-80af-b5ef2c657ff3" providerId="ADAL" clId="{A9267604-AD5F-4580-B183-17EAEC48FC59}" dt="2026-04-08T11:35:41.680" v="1006"/>
        <pc:sldMkLst>
          <pc:docMk/>
          <pc:sldMk cId="4025178563" sldId="419"/>
        </pc:sldMkLst>
        <pc:spChg chg="mod">
          <ac:chgData name="Danny de Haan" userId="50e5798c-7059-487a-80af-b5ef2c657ff3" providerId="ADAL" clId="{A9267604-AD5F-4580-B183-17EAEC48FC59}" dt="2026-04-08T11:31:52.294" v="966" actId="20577"/>
          <ac:spMkLst>
            <pc:docMk/>
            <pc:sldMk cId="4025178563" sldId="419"/>
            <ac:spMk id="7" creationId="{0C2631BD-3945-D5D4-4009-B9A760BF2E4C}"/>
          </ac:spMkLst>
        </pc:spChg>
        <pc:spChg chg="mod">
          <ac:chgData name="Danny de Haan" userId="50e5798c-7059-487a-80af-b5ef2c657ff3" providerId="ADAL" clId="{A9267604-AD5F-4580-B183-17EAEC48FC59}" dt="2026-04-08T11:34:54.711" v="1000" actId="164"/>
          <ac:spMkLst>
            <pc:docMk/>
            <pc:sldMk cId="4025178563" sldId="419"/>
            <ac:spMk id="13" creationId="{965A175D-F9E4-32CA-56D4-423CB772AFE8}"/>
          </ac:spMkLst>
        </pc:spChg>
        <pc:spChg chg="add mod ord">
          <ac:chgData name="Danny de Haan" userId="50e5798c-7059-487a-80af-b5ef2c657ff3" providerId="ADAL" clId="{A9267604-AD5F-4580-B183-17EAEC48FC59}" dt="2026-04-08T11:34:29.584" v="996" actId="164"/>
          <ac:spMkLst>
            <pc:docMk/>
            <pc:sldMk cId="4025178563" sldId="419"/>
            <ac:spMk id="21" creationId="{37962C34-1518-D4D2-3E28-8AD14995076E}"/>
          </ac:spMkLst>
        </pc:spChg>
        <pc:grpChg chg="mod">
          <ac:chgData name="Danny de Haan" userId="50e5798c-7059-487a-80af-b5ef2c657ff3" providerId="ADAL" clId="{A9267604-AD5F-4580-B183-17EAEC48FC59}" dt="2026-04-08T11:34:54.711" v="1000" actId="164"/>
          <ac:grpSpMkLst>
            <pc:docMk/>
            <pc:sldMk cId="4025178563" sldId="419"/>
            <ac:grpSpMk id="18" creationId="{A9438549-31B3-FBF9-F121-75D4187ABB02}"/>
          </ac:grpSpMkLst>
        </pc:grpChg>
        <pc:grpChg chg="add mod">
          <ac:chgData name="Danny de Haan" userId="50e5798c-7059-487a-80af-b5ef2c657ff3" providerId="ADAL" clId="{A9267604-AD5F-4580-B183-17EAEC48FC59}" dt="2026-04-08T11:35:17.134" v="1003" actId="164"/>
          <ac:grpSpMkLst>
            <pc:docMk/>
            <pc:sldMk cId="4025178563" sldId="419"/>
            <ac:grpSpMk id="22" creationId="{AB3F103D-0D6A-41AD-130D-49B607E8DF42}"/>
          </ac:grpSpMkLst>
        </pc:grpChg>
        <pc:grpChg chg="add mod">
          <ac:chgData name="Danny de Haan" userId="50e5798c-7059-487a-80af-b5ef2c657ff3" providerId="ADAL" clId="{A9267604-AD5F-4580-B183-17EAEC48FC59}" dt="2026-04-08T11:35:17.134" v="1003" actId="164"/>
          <ac:grpSpMkLst>
            <pc:docMk/>
            <pc:sldMk cId="4025178563" sldId="419"/>
            <ac:grpSpMk id="23" creationId="{DA9BCBE2-D545-CF5E-884B-011A9B4EC1B7}"/>
          </ac:grpSpMkLst>
        </pc:grpChg>
        <pc:grpChg chg="add mod">
          <ac:chgData name="Danny de Haan" userId="50e5798c-7059-487a-80af-b5ef2c657ff3" providerId="ADAL" clId="{A9267604-AD5F-4580-B183-17EAEC48FC59}" dt="2026-04-08T11:35:20.827" v="1004" actId="12788"/>
          <ac:grpSpMkLst>
            <pc:docMk/>
            <pc:sldMk cId="4025178563" sldId="419"/>
            <ac:grpSpMk id="24" creationId="{BFFC6571-C3D8-7284-0657-31AFB9D6EA95}"/>
          </ac:grpSpMkLst>
        </pc:grpChg>
        <pc:picChg chg="add mod">
          <ac:chgData name="Danny de Haan" userId="50e5798c-7059-487a-80af-b5ef2c657ff3" providerId="ADAL" clId="{A9267604-AD5F-4580-B183-17EAEC48FC59}" dt="2026-04-08T11:34:29.584" v="996" actId="164"/>
          <ac:picMkLst>
            <pc:docMk/>
            <pc:sldMk cId="4025178563" sldId="419"/>
            <ac:picMk id="10" creationId="{57B08E9D-8881-B6C4-CE40-A2E567637452}"/>
          </ac:picMkLst>
        </pc:picChg>
      </pc:sldChg>
      <pc:sldChg chg="add">
        <pc:chgData name="Danny de Haan" userId="50e5798c-7059-487a-80af-b5ef2c657ff3" providerId="ADAL" clId="{A9267604-AD5F-4580-B183-17EAEC48FC59}" dt="2026-04-08T11:53:52.201" v="1055"/>
        <pc:sldMkLst>
          <pc:docMk/>
          <pc:sldMk cId="3591947674" sldId="423"/>
        </pc:sldMkLst>
      </pc:sldChg>
      <pc:sldMasterChg chg="add addSldLayout delSldLayout">
        <pc:chgData name="Danny de Haan" userId="50e5798c-7059-487a-80af-b5ef2c657ff3" providerId="ADAL" clId="{A9267604-AD5F-4580-B183-17EAEC48FC59}" dt="2026-04-08T09:58:28.635" v="48" actId="47"/>
        <pc:sldMasterMkLst>
          <pc:docMk/>
          <pc:sldMasterMk cId="1557325925" sldId="2147483976"/>
        </pc:sldMasterMkLst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506098235" sldId="2147483977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3429476023" sldId="2147483978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1427608008" sldId="2147483979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261824843" sldId="2147483980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1187676838" sldId="2147483981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3947899167" sldId="2147483982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1316887098" sldId="2147483983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2582321359" sldId="2147483984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2381275315" sldId="2147483985"/>
          </pc:sldLayoutMkLst>
        </pc:sldLayoutChg>
        <pc:sldLayoutChg chg="add">
          <pc:chgData name="Danny de Haan" userId="50e5798c-7059-487a-80af-b5ef2c657ff3" providerId="ADAL" clId="{A9267604-AD5F-4580-B183-17EAEC48FC59}" dt="2026-04-08T09:56:51.402" v="1"/>
          <pc:sldLayoutMkLst>
            <pc:docMk/>
            <pc:sldMasterMk cId="1557325925" sldId="2147483976"/>
            <pc:sldLayoutMk cId="1705539630" sldId="2147483986"/>
          </pc:sldLayoutMkLst>
        </pc:sldLayoutChg>
      </pc:sldMasterChg>
    </pc:docChg>
  </pc:docChgLst>
  <pc:docChgLst>
    <pc:chgData name="Danny de Haan" userId="6e15af1713f1c8df" providerId="LiveId" clId="{610AC40A-DB64-4B7A-A87F-959223928D9A}"/>
    <pc:docChg chg="undo custSel addSld modSld">
      <pc:chgData name="Danny de Haan" userId="6e15af1713f1c8df" providerId="LiveId" clId="{610AC40A-DB64-4B7A-A87F-959223928D9A}" dt="2026-04-19T06:38:59.566" v="243" actId="368"/>
      <pc:docMkLst>
        <pc:docMk/>
      </pc:docMkLst>
      <pc:sldChg chg="addSp delSp modSp add mod modNotes">
        <pc:chgData name="Danny de Haan" userId="6e15af1713f1c8df" providerId="LiveId" clId="{610AC40A-DB64-4B7A-A87F-959223928D9A}" dt="2026-04-19T06:38:59.566" v="243" actId="368"/>
        <pc:sldMkLst>
          <pc:docMk/>
          <pc:sldMk cId="0" sldId="256"/>
        </pc:sldMkLst>
        <pc:picChg chg="add mod">
          <ac:chgData name="Danny de Haan" userId="6e15af1713f1c8df" providerId="LiveId" clId="{610AC40A-DB64-4B7A-A87F-959223928D9A}" dt="2026-04-16T15:39:41.890" v="189" actId="1076"/>
          <ac:picMkLst>
            <pc:docMk/>
            <pc:sldMk cId="0" sldId="256"/>
            <ac:picMk id="4" creationId="{1D43503F-0909-95ED-186E-81CF770D8F85}"/>
          </ac:picMkLst>
        </pc:picChg>
      </pc:sldChg>
      <pc:sldChg chg="modNotes">
        <pc:chgData name="Danny de Haan" userId="6e15af1713f1c8df" providerId="LiveId" clId="{610AC40A-DB64-4B7A-A87F-959223928D9A}" dt="2026-04-19T06:38:59.396" v="197" actId="368"/>
        <pc:sldMkLst>
          <pc:docMk/>
          <pc:sldMk cId="597442264" sldId="264"/>
        </pc:sldMkLst>
      </pc:sldChg>
      <pc:sldChg chg="modNotes">
        <pc:chgData name="Danny de Haan" userId="6e15af1713f1c8df" providerId="LiveId" clId="{610AC40A-DB64-4B7A-A87F-959223928D9A}" dt="2026-04-19T06:38:59.412" v="199" actId="368"/>
        <pc:sldMkLst>
          <pc:docMk/>
          <pc:sldMk cId="4294190414" sldId="265"/>
        </pc:sldMkLst>
      </pc:sldChg>
      <pc:sldChg chg="modNotes">
        <pc:chgData name="Danny de Haan" userId="6e15af1713f1c8df" providerId="LiveId" clId="{610AC40A-DB64-4B7A-A87F-959223928D9A}" dt="2026-04-19T06:38:59.412" v="201" actId="368"/>
        <pc:sldMkLst>
          <pc:docMk/>
          <pc:sldMk cId="1177082991" sldId="266"/>
        </pc:sldMkLst>
      </pc:sldChg>
      <pc:sldChg chg="modNotes">
        <pc:chgData name="Danny de Haan" userId="6e15af1713f1c8df" providerId="LiveId" clId="{610AC40A-DB64-4B7A-A87F-959223928D9A}" dt="2026-04-19T06:38:59.423" v="203" actId="368"/>
        <pc:sldMkLst>
          <pc:docMk/>
          <pc:sldMk cId="2314863641" sldId="267"/>
        </pc:sldMkLst>
      </pc:sldChg>
      <pc:sldChg chg="modNotes">
        <pc:chgData name="Danny de Haan" userId="6e15af1713f1c8df" providerId="LiveId" clId="{610AC40A-DB64-4B7A-A87F-959223928D9A}" dt="2026-04-19T06:38:59.423" v="205" actId="368"/>
        <pc:sldMkLst>
          <pc:docMk/>
          <pc:sldMk cId="1893327055" sldId="268"/>
        </pc:sldMkLst>
      </pc:sldChg>
      <pc:sldChg chg="modNotes">
        <pc:chgData name="Danny de Haan" userId="6e15af1713f1c8df" providerId="LiveId" clId="{610AC40A-DB64-4B7A-A87F-959223928D9A}" dt="2026-04-19T06:38:59.439" v="209" actId="368"/>
        <pc:sldMkLst>
          <pc:docMk/>
          <pc:sldMk cId="948485183" sldId="269"/>
        </pc:sldMkLst>
      </pc:sldChg>
      <pc:sldChg chg="modAnim">
        <pc:chgData name="Danny de Haan" userId="6e15af1713f1c8df" providerId="LiveId" clId="{610AC40A-DB64-4B7A-A87F-959223928D9A}" dt="2026-04-16T15:28:29.667" v="46"/>
        <pc:sldMkLst>
          <pc:docMk/>
          <pc:sldMk cId="2334073376" sldId="271"/>
        </pc:sldMkLst>
      </pc:sldChg>
      <pc:sldChg chg="modNotes">
        <pc:chgData name="Danny de Haan" userId="6e15af1713f1c8df" providerId="LiveId" clId="{610AC40A-DB64-4B7A-A87F-959223928D9A}" dt="2026-04-19T06:38:59.455" v="211" actId="368"/>
        <pc:sldMkLst>
          <pc:docMk/>
          <pc:sldMk cId="635898590" sldId="272"/>
        </pc:sldMkLst>
      </pc:sldChg>
      <pc:sldChg chg="modSp mod modNotes">
        <pc:chgData name="Danny de Haan" userId="6e15af1713f1c8df" providerId="LiveId" clId="{610AC40A-DB64-4B7A-A87F-959223928D9A}" dt="2026-04-19T06:38:59.455" v="215" actId="368"/>
        <pc:sldMkLst>
          <pc:docMk/>
          <pc:sldMk cId="126973516" sldId="273"/>
        </pc:sldMkLst>
        <pc:spChg chg="mod">
          <ac:chgData name="Danny de Haan" userId="6e15af1713f1c8df" providerId="LiveId" clId="{610AC40A-DB64-4B7A-A87F-959223928D9A}" dt="2026-04-16T15:29:09.847" v="51" actId="20577"/>
          <ac:spMkLst>
            <pc:docMk/>
            <pc:sldMk cId="126973516" sldId="273"/>
            <ac:spMk id="2" creationId="{D47143DA-6344-A113-9607-0AA433C274D9}"/>
          </ac:spMkLst>
        </pc:spChg>
      </pc:sldChg>
      <pc:sldChg chg="modNotes">
        <pc:chgData name="Danny de Haan" userId="6e15af1713f1c8df" providerId="LiveId" clId="{610AC40A-DB64-4B7A-A87F-959223928D9A}" dt="2026-04-19T06:38:59.510" v="229" actId="368"/>
        <pc:sldMkLst>
          <pc:docMk/>
          <pc:sldMk cId="2772503728" sldId="274"/>
        </pc:sldMkLst>
      </pc:sldChg>
      <pc:sldChg chg="modAnim modNotes">
        <pc:chgData name="Danny de Haan" userId="6e15af1713f1c8df" providerId="LiveId" clId="{610AC40A-DB64-4B7A-A87F-959223928D9A}" dt="2026-04-19T06:38:59.471" v="219" actId="368"/>
        <pc:sldMkLst>
          <pc:docMk/>
          <pc:sldMk cId="1515432486" sldId="276"/>
        </pc:sldMkLst>
      </pc:sldChg>
      <pc:sldChg chg="modNotes">
        <pc:chgData name="Danny de Haan" userId="6e15af1713f1c8df" providerId="LiveId" clId="{610AC40A-DB64-4B7A-A87F-959223928D9A}" dt="2026-04-19T06:38:59.487" v="223" actId="368"/>
        <pc:sldMkLst>
          <pc:docMk/>
          <pc:sldMk cId="2643612055" sldId="278"/>
        </pc:sldMkLst>
      </pc:sldChg>
      <pc:sldChg chg="modAnim modNotes">
        <pc:chgData name="Danny de Haan" userId="6e15af1713f1c8df" providerId="LiveId" clId="{610AC40A-DB64-4B7A-A87F-959223928D9A}" dt="2026-04-19T06:38:59.510" v="227" actId="368"/>
        <pc:sldMkLst>
          <pc:docMk/>
          <pc:sldMk cId="3262533129" sldId="279"/>
        </pc:sldMkLst>
      </pc:sldChg>
      <pc:sldChg chg="modNotes">
        <pc:chgData name="Danny de Haan" userId="6e15af1713f1c8df" providerId="LiveId" clId="{610AC40A-DB64-4B7A-A87F-959223928D9A}" dt="2026-04-19T06:38:59.384" v="193" actId="368"/>
        <pc:sldMkLst>
          <pc:docMk/>
          <pc:sldMk cId="2242456809" sldId="282"/>
        </pc:sldMkLst>
      </pc:sldChg>
      <pc:sldChg chg="modNotes">
        <pc:chgData name="Danny de Haan" userId="6e15af1713f1c8df" providerId="LiveId" clId="{610AC40A-DB64-4B7A-A87F-959223928D9A}" dt="2026-04-19T06:38:59.535" v="237" actId="368"/>
        <pc:sldMkLst>
          <pc:docMk/>
          <pc:sldMk cId="2900451102" sldId="283"/>
        </pc:sldMkLst>
      </pc:sldChg>
      <pc:sldChg chg="modNotes">
        <pc:chgData name="Danny de Haan" userId="6e15af1713f1c8df" providerId="LiveId" clId="{610AC40A-DB64-4B7A-A87F-959223928D9A}" dt="2026-04-19T06:38:59.552" v="239" actId="368"/>
        <pc:sldMkLst>
          <pc:docMk/>
          <pc:sldMk cId="3472473824" sldId="284"/>
        </pc:sldMkLst>
      </pc:sldChg>
      <pc:sldChg chg="modNotes">
        <pc:chgData name="Danny de Haan" userId="6e15af1713f1c8df" providerId="LiveId" clId="{610AC40A-DB64-4B7A-A87F-959223928D9A}" dt="2026-04-19T06:38:59.471" v="217" actId="368"/>
        <pc:sldMkLst>
          <pc:docMk/>
          <pc:sldMk cId="1276959276" sldId="297"/>
        </pc:sldMkLst>
      </pc:sldChg>
      <pc:sldChg chg="modNotes">
        <pc:chgData name="Danny de Haan" userId="6e15af1713f1c8df" providerId="LiveId" clId="{610AC40A-DB64-4B7A-A87F-959223928D9A}" dt="2026-04-19T06:38:59.503" v="225" actId="368"/>
        <pc:sldMkLst>
          <pc:docMk/>
          <pc:sldMk cId="961065662" sldId="300"/>
        </pc:sldMkLst>
      </pc:sldChg>
      <pc:sldChg chg="modAnim modNotes">
        <pc:chgData name="Danny de Haan" userId="6e15af1713f1c8df" providerId="LiveId" clId="{610AC40A-DB64-4B7A-A87F-959223928D9A}" dt="2026-04-19T06:38:59.487" v="221" actId="368"/>
        <pc:sldMkLst>
          <pc:docMk/>
          <pc:sldMk cId="3485368964" sldId="301"/>
        </pc:sldMkLst>
      </pc:sldChg>
      <pc:sldChg chg="modSp mod modNotes">
        <pc:chgData name="Danny de Haan" userId="6e15af1713f1c8df" providerId="LiveId" clId="{610AC40A-DB64-4B7A-A87F-959223928D9A}" dt="2026-04-19T06:38:59.439" v="207" actId="368"/>
        <pc:sldMkLst>
          <pc:docMk/>
          <pc:sldMk cId="3781305929" sldId="303"/>
        </pc:sldMkLst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8" creationId="{046E5CFD-C514-C304-3C00-8D0563ECE3E6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9" creationId="{877B7BD4-147B-303E-A85D-30AE101AE0EF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10" creationId="{5C68D162-C12E-DCAC-16E7-F7B77C878762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11" creationId="{FB072A5B-38AD-3102-72D0-5640F33A38E5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18" creationId="{5001DEEF-4885-AE88-06D7-E321F12DCC4C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19" creationId="{F3CF045C-E373-EDE7-E8A7-AEC2D93B2870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20" creationId="{C7F5C6A0-832A-85D8-94B0-5865F87AE456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21" creationId="{C7498ADE-7D70-C024-047C-49FD2A335F25}"/>
          </ac:spMkLst>
        </pc:spChg>
        <pc:spChg chg="mod">
          <ac:chgData name="Danny de Haan" userId="6e15af1713f1c8df" providerId="LiveId" clId="{610AC40A-DB64-4B7A-A87F-959223928D9A}" dt="2026-04-16T15:27:39.040" v="45" actId="1038"/>
          <ac:spMkLst>
            <pc:docMk/>
            <pc:sldMk cId="3781305929" sldId="303"/>
            <ac:spMk id="22" creationId="{36A8C7B5-151D-3765-4529-D179E1C864D7}"/>
          </ac:spMkLst>
        </pc:spChg>
      </pc:sldChg>
      <pc:sldChg chg="modNotes">
        <pc:chgData name="Danny de Haan" userId="6e15af1713f1c8df" providerId="LiveId" clId="{610AC40A-DB64-4B7A-A87F-959223928D9A}" dt="2026-04-19T06:38:59.455" v="213" actId="368"/>
        <pc:sldMkLst>
          <pc:docMk/>
          <pc:sldMk cId="504598487" sldId="304"/>
        </pc:sldMkLst>
      </pc:sldChg>
      <pc:sldChg chg="modNotes">
        <pc:chgData name="Danny de Haan" userId="6e15af1713f1c8df" providerId="LiveId" clId="{610AC40A-DB64-4B7A-A87F-959223928D9A}" dt="2026-04-19T06:38:59.519" v="231" actId="368"/>
        <pc:sldMkLst>
          <pc:docMk/>
          <pc:sldMk cId="1836433315" sldId="305"/>
        </pc:sldMkLst>
      </pc:sldChg>
      <pc:sldChg chg="modNotes">
        <pc:chgData name="Danny de Haan" userId="6e15af1713f1c8df" providerId="LiveId" clId="{610AC40A-DB64-4B7A-A87F-959223928D9A}" dt="2026-04-19T06:38:59.535" v="235" actId="368"/>
        <pc:sldMkLst>
          <pc:docMk/>
          <pc:sldMk cId="2844199429" sldId="307"/>
        </pc:sldMkLst>
      </pc:sldChg>
      <pc:sldChg chg="modAnim modNotes">
        <pc:chgData name="Danny de Haan" userId="6e15af1713f1c8df" providerId="LiveId" clId="{610AC40A-DB64-4B7A-A87F-959223928D9A}" dt="2026-04-19T06:38:59.535" v="233" actId="368"/>
        <pc:sldMkLst>
          <pc:docMk/>
          <pc:sldMk cId="1975364605" sldId="390"/>
        </pc:sldMkLst>
      </pc:sldChg>
      <pc:sldChg chg="addAnim delAnim modAnim modNotes">
        <pc:chgData name="Danny de Haan" userId="6e15af1713f1c8df" providerId="LiveId" clId="{610AC40A-DB64-4B7A-A87F-959223928D9A}" dt="2026-04-19T06:38:59.552" v="241" actId="368"/>
        <pc:sldMkLst>
          <pc:docMk/>
          <pc:sldMk cId="1019644032" sldId="406"/>
        </pc:sldMkLst>
      </pc:sldChg>
      <pc:sldChg chg="modNotes">
        <pc:chgData name="Danny de Haan" userId="6e15af1713f1c8df" providerId="LiveId" clId="{610AC40A-DB64-4B7A-A87F-959223928D9A}" dt="2026-04-19T06:38:59.394" v="195" actId="368"/>
        <pc:sldMkLst>
          <pc:docMk/>
          <pc:sldMk cId="844145759" sldId="416"/>
        </pc:sldMkLst>
      </pc:sldChg>
      <pc:sldChg chg="addSp delSp modSp add mod modNotes">
        <pc:chgData name="Danny de Haan" userId="6e15af1713f1c8df" providerId="LiveId" clId="{610AC40A-DB64-4B7A-A87F-959223928D9A}" dt="2026-04-19T06:38:59.375" v="191" actId="368"/>
        <pc:sldMkLst>
          <pc:docMk/>
          <pc:sldMk cId="0" sldId="424"/>
        </pc:sldMkLst>
        <pc:spChg chg="mod ord">
          <ac:chgData name="Danny de Haan" userId="6e15af1713f1c8df" providerId="LiveId" clId="{610AC40A-DB64-4B7A-A87F-959223928D9A}" dt="2026-04-16T15:39:04.798" v="183" actId="12788"/>
          <ac:spMkLst>
            <pc:docMk/>
            <pc:sldMk cId="0" sldId="424"/>
            <ac:spMk id="7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8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11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13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14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15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20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21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22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27" creationId="{00000000-0000-0000-0000-000000000000}"/>
          </ac:spMkLst>
        </pc:spChg>
        <pc:spChg chg="mod">
          <ac:chgData name="Danny de Haan" userId="6e15af1713f1c8df" providerId="LiveId" clId="{610AC40A-DB64-4B7A-A87F-959223928D9A}" dt="2026-04-16T15:38:47.843" v="181" actId="164"/>
          <ac:spMkLst>
            <pc:docMk/>
            <pc:sldMk cId="0" sldId="424"/>
            <ac:spMk id="28" creationId="{00000000-0000-0000-0000-000000000000}"/>
          </ac:spMkLst>
        </pc:spChg>
        <pc:grpChg chg="mod">
          <ac:chgData name="Danny de Haan" userId="6e15af1713f1c8df" providerId="LiveId" clId="{610AC40A-DB64-4B7A-A87F-959223928D9A}" dt="2026-04-16T15:38:56.837" v="182" actId="12788"/>
          <ac:grpSpMkLst>
            <pc:docMk/>
            <pc:sldMk cId="0" sldId="424"/>
            <ac:grpSpMk id="4" creationId="{79EAEF15-13A4-0E06-E4AD-5EF2E2B2AA55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D9594-E2C4-4854-BF70-561480C9B6D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C9E5F-F659-496B-94CD-BF9A20A5DC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55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48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8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17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75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530B4-9901-5C9D-49A2-6D887091F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91BF4-D895-7CCE-FB30-33B7D81CF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195AA-048C-F121-1A7D-AF33ED8AC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9EECC-CAF8-346C-78AF-21D4CED52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24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278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F7F77-C409-AE87-F549-44783FD2F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B5414-6C3B-163A-A4B9-3DD7887EF5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45684-1F3E-3C9B-DDE7-7ACB6D1F2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E63B3-13DE-92FD-C702-F9E61068A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786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57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8C7D-FEB1-DCF1-FFE5-15173F7D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78B47-6E23-13C5-9009-CDC69E872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75EB6-93C4-4250-52EE-D9926EC0B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D7038-B6FF-F6B6-6596-86549C446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71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5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33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09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C7381-893D-92D3-1F99-4E9C02A3C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06E2AC-26AE-23B1-9CC1-33A54AA45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F3828-7314-81B2-B6A2-3844CA639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A364-3A1A-A793-935C-B8BD50AD3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497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39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323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BD4C-A939-028D-6706-0287E7BF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4AC8E-0F4E-20C3-5358-3DE667506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82511-6772-3F99-9EEC-4E94013EB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8E12F-0FC2-A1DD-F2FA-9305D1124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26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46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2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C9E5F-F659-496B-94CD-BF9A20A5DCF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4159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1D345-0B55-41E6-5BC1-4E5F7E84D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F28B9-D08B-3787-F602-7F05E806C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B03E7-F165-04C8-883A-A6220A289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71664-49AB-5D30-C7F8-4BB1D2B17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295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9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11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71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0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86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91C9-F0CC-F1D8-6CB6-6A125C63D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84DC6-7DBC-ADB0-F294-AA6257B7D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2A348-BC2E-1BB1-2F4D-04B6F422F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8A9B7-2740-0C35-88B1-920AF5348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0655D-186D-4BB1-9440-CAEE87A46066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9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0490-631D-E9CE-A2D8-45CCC3A41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25401-D0F0-5939-C6AF-987012897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5EF9B-171A-BA5E-A70D-325D09A6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2A44A-87E0-9DEC-67E6-C66E05CBD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67B05-D3D3-A63F-45B6-907C01E8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09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ContentCard"/>
          <p:cNvSpPr/>
          <p:nvPr userDrawn="1"/>
        </p:nvSpPr>
        <p:spPr>
          <a:xfrm>
            <a:off x="457200" y="1447800"/>
            <a:ext cx="10388600" cy="4851400"/>
          </a:xfrm>
          <a:prstGeom prst="roundRect">
            <a:avLst>
              <a:gd name="adj" fmla="val 3000"/>
            </a:avLst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EC045-0601-B394-B698-56AB63F7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082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5876A-9D68-A9E0-444C-EAC96D1ABADC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57200" y="1691640"/>
            <a:ext cx="9804400" cy="4114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4BB47-2380-3524-05CF-665C2664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11082"/>
            <a:ext cx="4114800" cy="365125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BrandLogo">
            <a:extLst>
              <a:ext uri="{FF2B5EF4-FFF2-40B4-BE49-F238E27FC236}">
                <a16:creationId xmlns:a16="http://schemas.microsoft.com/office/drawing/2014/main" id="{7018D7FC-0AAF-FF33-DFD0-6FE590B20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0553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10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ContentCard"/>
          <p:cNvSpPr/>
          <p:nvPr userDrawn="1"/>
        </p:nvSpPr>
        <p:spPr>
          <a:xfrm>
            <a:off x="527050" y="2305050"/>
            <a:ext cx="6540500" cy="971550"/>
          </a:xfrm>
          <a:prstGeom prst="roundRect">
            <a:avLst>
              <a:gd name="adj" fmla="val 3000"/>
            </a:avLst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E7952-8D26-3C06-26B7-C4CD8AD1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0" y="2305050"/>
            <a:ext cx="6340500" cy="971550"/>
          </a:xfrm>
        </p:spPr>
        <p:txBody>
          <a:bodyPr anchor="ctr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7055E-0A45-8D46-46A2-8D2DED17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B22D-226E-41E3-BA5F-8D81E8BA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AF13F-0609-6263-9297-C838EA53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2947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ContentCard"/>
          <p:cNvSpPr/>
          <p:nvPr userDrawn="1"/>
        </p:nvSpPr>
        <p:spPr>
          <a:xfrm>
            <a:off x="457200" y="1447800"/>
            <a:ext cx="10388600" cy="4851400"/>
          </a:xfrm>
          <a:prstGeom prst="roundRect">
            <a:avLst>
              <a:gd name="adj" fmla="val 3000"/>
            </a:avLst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0C93E-260E-F9A5-A3A5-6A6686D6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082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6590-B19F-56FF-28F9-76EEBAACA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03400"/>
            <a:ext cx="4826000" cy="4140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EA79D-8460-CE5A-7C4E-8D743DBE7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4200" y="1803400"/>
            <a:ext cx="4826000" cy="414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5E1CE-6F41-B258-13F8-64111A85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89ACE-F55A-E873-35C1-578E641E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366D4-D06B-82D8-47D2-0DCCE86C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2760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ContentCard"/>
          <p:cNvSpPr/>
          <p:nvPr userDrawn="1"/>
        </p:nvSpPr>
        <p:spPr>
          <a:xfrm>
            <a:off x="457200" y="1447800"/>
            <a:ext cx="10388600" cy="4851400"/>
          </a:xfrm>
          <a:prstGeom prst="roundRect">
            <a:avLst>
              <a:gd name="adj" fmla="val 3000"/>
            </a:avLst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E0A9C-C3F9-CC11-E0BF-61EDE3E0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082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13600-F408-BAE6-3A25-F0FFA6C12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03400"/>
            <a:ext cx="4826000" cy="609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01C65-ED28-5E94-12CB-9D600C806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489200"/>
            <a:ext cx="4826000" cy="345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4C922-9004-F484-6861-AADB1DBF3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4200" y="1803400"/>
            <a:ext cx="4826000" cy="609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8CA93-2EB0-7786-1BDD-A88F6E60A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4200" y="2489200"/>
            <a:ext cx="4826000" cy="345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BB15A-8B61-5B38-0EAB-F34151C0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F9019-9C7B-EED8-6DF9-AF532D4F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4D2BA-744C-AB1E-69D5-C6C2F7E8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182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6FB9-4704-ACA9-0B0B-6D869977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082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1A640-A285-DD5F-27A6-F3317AED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8CEF8-DEB9-71E7-4328-8DD50E62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EE6B6-A2F0-44E0-4963-411C4D8A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8767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ContentCard"/>
          <p:cNvSpPr/>
          <p:nvPr userDrawn="1"/>
        </p:nvSpPr>
        <p:spPr>
          <a:xfrm>
            <a:off x="457200" y="1447800"/>
            <a:ext cx="10388600" cy="4851400"/>
          </a:xfrm>
          <a:prstGeom prst="roundRect">
            <a:avLst>
              <a:gd name="adj" fmla="val 3000"/>
            </a:avLst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88B3D-4BC3-C414-6946-84ACB4BD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0820400" cy="1143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D383-E4A0-EA88-B8F9-FF410AAA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472" y="1803400"/>
            <a:ext cx="6078728" cy="4140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CF49D-E8AA-E6D2-3C52-637B83E16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803400"/>
            <a:ext cx="3431540" cy="4140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51758-55EE-2588-406C-820F3E91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982D5-4FA0-249D-0CC0-AF8C31CC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0AF84-F8B6-F576-2574-A9633C1F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4789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37A7-04C7-2E6D-9F15-21FD32AF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5AB93-AA19-7AF7-1409-7A35E5A33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A4A56-650C-649D-C306-A1E59E636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63F47-C3F3-2221-33E9-C05115D3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001900-43EB-3BB6-3B21-FA52CF33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0FF3F-B0AC-EC68-87B0-0D860AE9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1688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7EB8-8014-D7B0-DD08-B9D466F6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1B1AC-711B-6C74-084B-9C5A95EA9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FACC4-E9DF-155C-6C73-FB39A4C2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823FC-C3A2-3F2C-7A03-FDB77D16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81B9-C297-A573-875D-BB579181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8232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AC47C-662E-C493-ECA5-E9D2428F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7C518-E23B-53A0-D16D-A0B470744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97CB8-319B-885F-CB51-FBC667EA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7FDB6-49BE-DD42-8A02-11813295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E48ED-BE37-69ED-D4CD-A1E91B54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rand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7400" y="5867400"/>
            <a:ext cx="1016000" cy="1016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8127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3395D"/>
            </a:gs>
            <a:gs pos="65000">
              <a:srgbClr val="1E3050"/>
            </a:gs>
            <a:gs pos="100000">
              <a:srgbClr val="1A2636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CircuitLinesOverlay"/>
          <p:cNvPicPr>
            <a:picLocks/>
          </p:cNvPicPr>
          <p:nvPr userDrawn="1"/>
        </p:nvPicPr>
        <p:blipFill>
          <a:blip r:embed="rId12">
            <a:alphaModFix amt="15000"/>
          </a:blip>
          <a:tile tx="0" ty="0" sx="60000" sy="60000" flip="none" algn="tl"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CA514-F6CD-A32A-F327-B70A3C42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1082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AD9D9-D63F-F8EE-76B2-0984EFE98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803400"/>
            <a:ext cx="980440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8C8E7-1555-5465-0DE9-971945FB0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786FA7-0051-4CDE-BE76-B48430D54153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1760-FD1C-38AB-D3F9-CF810316E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363E5-16F2-0B17-F8EA-EDCC59FB5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590039-AA3F-4659-B21F-5996DA91E8E3}" type="slidenum">
              <a:rPr lang="en-GB" smtClean="0"/>
              <a:t>‹#›</a:t>
            </a:fld>
            <a:endParaRPr lang="en-GB"/>
          </a:p>
        </p:txBody>
      </p:sp>
      <p:sp>
        <p:nvSpPr>
          <p:cNvPr id="1001" name="BottomAccentLine"/>
          <p:cNvSpPr/>
          <p:nvPr userDrawn="1"/>
        </p:nvSpPr>
        <p:spPr>
          <a:xfrm>
            <a:off x="0" y="6781800"/>
            <a:ext cx="12192000" cy="76200"/>
          </a:xfrm>
          <a:prstGeom prst="rect">
            <a:avLst/>
          </a:prstGeom>
          <a:gradFill>
            <a:gsLst>
              <a:gs pos="0">
                <a:srgbClr val="FF7F2A"/>
              </a:gs>
              <a:gs pos="100000">
                <a:srgbClr val="FFD700"/>
              </a:gs>
            </a:gsLst>
            <a:lin ang="0" scaled="1"/>
          </a:gradFill>
          <a:ln w="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02" name="CornerAccent"/>
          <p:cNvSpPr/>
          <p:nvPr userDrawn="1"/>
        </p:nvSpPr>
        <p:spPr>
          <a:xfrm>
            <a:off x="0" y="0"/>
            <a:ext cx="2286000" cy="152400"/>
          </a:xfrm>
          <a:prstGeom prst="rect">
            <a:avLst/>
          </a:prstGeom>
          <a:gradFill>
            <a:gsLst>
              <a:gs pos="0">
                <a:srgbClr val="FF7F2A">
                  <a:alpha val="60000"/>
                </a:srgbClr>
              </a:gs>
              <a:gs pos="100000">
                <a:srgbClr val="FF7F2A">
                  <a:alpha val="0"/>
                </a:srgbClr>
              </a:gs>
            </a:gsLst>
            <a:lin ang="0" scaled="1"/>
          </a:gradFill>
          <a:ln w="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2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</p:sldLayoutIdLst>
  <p:txStyles>
    <p:titleStyle>
      <a:lvl1pPr algn="l" defTabSz="914400" rtl="0" eaLnBrk="1" latinLnBrk="0" hangingPunct="1">
        <a:spcBef>
          <a:spcPct val="0"/>
        </a:spcBef>
        <a:defRPr sz="3600" b="1" kern="1200">
          <a:solidFill>
            <a:srgbClr val="FFD700"/>
          </a:solidFill>
          <a:latin typeface="Montserrat"/>
          <a:ea typeface=""/>
          <a:cs typeface=""/>
        </a:defRPr>
      </a:lvl1pPr>
    </p:titleStyle>
    <p:bodyStyle>
      <a:lvl1pPr marL="457200" indent="-228600" algn="l" defTabSz="9144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Montserrat"/>
          <a:ea typeface=""/>
          <a:cs typeface=""/>
        </a:defRPr>
      </a:lvl1pPr>
      <a:lvl2pPr marL="914400" indent="-228600" algn="l" defTabSz="9144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FFFFFF"/>
          </a:solidFill>
          <a:latin typeface="Montserrat"/>
          <a:ea typeface=""/>
          <a:cs typeface=""/>
        </a:defRPr>
      </a:lvl2pPr>
      <a:lvl3pPr marL="1371600" indent="-228600" algn="l" defTabSz="9144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FFFFFF"/>
          </a:solidFill>
          <a:latin typeface="Montserrat"/>
          <a:ea typeface=""/>
          <a:cs typeface=""/>
        </a:defRPr>
      </a:lvl3pPr>
      <a:lvl4pPr marL="1828800" indent="-228600" algn="l" defTabSz="9144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FFFFFF"/>
          </a:solidFill>
          <a:latin typeface="Montserrat"/>
          <a:ea typeface=""/>
          <a:cs typeface=""/>
        </a:defRPr>
      </a:lvl4pPr>
      <a:lvl5pPr marL="2286000" indent="-228600" algn="l" defTabSz="9144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FFFFFF"/>
          </a:solidFill>
          <a:latin typeface="Montserrat"/>
          <a:ea typeface=""/>
          <a:cs typeface=""/>
        </a:defRPr>
      </a:lvl5pPr>
    </p:bodyStyle>
    <p:otherStyle>
      <a:lvl1pPr marL="0" algn="l" defTabSz="914400" rtl="0" eaLnBrk="1" latinLnBrk="0" hangingPunct="1">
        <a:defRPr sz="1800" kern="1200">
          <a:solidFill>
            <a:srgbClr val="FFFFFF"/>
          </a:solidFill>
          <a:latin typeface="Montserrat"/>
          <a:ea typeface=""/>
          <a:cs typeface=""/>
        </a:defRPr>
      </a:lvl1pPr>
      <a:lvl2pPr marL="457200" algn="l" defTabSz="914400" rtl="0" eaLnBrk="1" latinLnBrk="0" hangingPunct="1">
        <a:defRPr sz="1800" kern="1200">
          <a:solidFill>
            <a:srgbClr val="FFFFFF"/>
          </a:solidFill>
          <a:latin typeface="Montserrat"/>
          <a:ea typeface=""/>
          <a:cs typeface=""/>
        </a:defRPr>
      </a:lvl2pPr>
      <a:lvl3pPr marL="914400" algn="l" defTabSz="914400" rtl="0" eaLnBrk="1" latinLnBrk="0" hangingPunct="1">
        <a:defRPr sz="1800" kern="1200">
          <a:solidFill>
            <a:srgbClr val="FFFFFF"/>
          </a:solidFill>
          <a:latin typeface="Montserrat"/>
          <a:ea typeface=""/>
          <a:cs typeface=""/>
        </a:defRPr>
      </a:lvl3pPr>
      <a:lvl4pPr marL="1371600" algn="l" defTabSz="914400" rtl="0" eaLnBrk="1" latinLnBrk="0" hangingPunct="1">
        <a:defRPr sz="1800" kern="1200">
          <a:solidFill>
            <a:srgbClr val="FFFFFF"/>
          </a:solidFill>
          <a:latin typeface="Montserrat"/>
          <a:ea typeface=""/>
          <a:cs typeface=""/>
        </a:defRPr>
      </a:lvl4pPr>
      <a:lvl5pPr marL="1828800" algn="l" defTabSz="914400" rtl="0" eaLnBrk="1" latinLnBrk="0" hangingPunct="1">
        <a:defRPr sz="1800" kern="1200">
          <a:solidFill>
            <a:srgbClr val="FFFFFF"/>
          </a:solidFill>
          <a:latin typeface="Montserrat"/>
          <a:ea typeface=""/>
          <a:cs typeface=""/>
        </a:defRPr>
      </a:lvl5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50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5.sv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5.sv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6.svg"/><Relationship Id="rId9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troubleshoot/sql/database-engine/connect/resolve-connectivity-errors-checklis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t="12726" b="29908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58368" y="2172118"/>
            <a:ext cx="17830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73129" y="354674"/>
            <a:ext cx="11845743" cy="6190774"/>
          </a:xfrm>
          <a:prstGeom prst="roundRect">
            <a:avLst>
              <a:gd name="adj" fmla="val 1221"/>
            </a:avLst>
          </a:prstGeom>
          <a:solidFill>
            <a:srgbClr val="0D3557">
              <a:alpha val="86000"/>
            </a:srgbClr>
          </a:solidFill>
          <a:ln w="12700">
            <a:solidFill>
              <a:srgbClr val="FFFFFF">
                <a:alpha val="12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EAEF15-13A4-0E06-E4AD-5EF2E2B2AA55}"/>
              </a:ext>
            </a:extLst>
          </p:cNvPr>
          <p:cNvGrpSpPr/>
          <p:nvPr/>
        </p:nvGrpSpPr>
        <p:grpSpPr>
          <a:xfrm>
            <a:off x="2214372" y="581332"/>
            <a:ext cx="7763256" cy="5204878"/>
            <a:chOff x="1715921" y="581332"/>
            <a:chExt cx="7763256" cy="5204878"/>
          </a:xfrm>
        </p:grpSpPr>
        <p:sp>
          <p:nvSpPr>
            <p:cNvPr id="8" name="Text 5"/>
            <p:cNvSpPr/>
            <p:nvPr/>
          </p:nvSpPr>
          <p:spPr>
            <a:xfrm>
              <a:off x="3924426" y="581332"/>
              <a:ext cx="374904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 Display" pitchFamily="34" charset="0"/>
                  <a:ea typeface="Aptos Display" pitchFamily="34" charset="-122"/>
                  <a:cs typeface="Aptos Display" pitchFamily="34" charset="-120"/>
                </a:rPr>
                <a:t>Proudly supported by our partners: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1715921" y="1186778"/>
              <a:ext cx="914400" cy="2011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itchFamily="34" charset="0"/>
                  <a:ea typeface="Aptos" pitchFamily="34" charset="-122"/>
                  <a:cs typeface="Aptos" pitchFamily="34" charset="-120"/>
                </a:rPr>
                <a:t>PLATINUM</a:t>
              </a:r>
              <a:endPara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1" name="Shape 8"/>
            <p:cNvSpPr/>
            <p:nvPr/>
          </p:nvSpPr>
          <p:spPr>
            <a:xfrm>
              <a:off x="2511449" y="1342226"/>
              <a:ext cx="6967728" cy="822960"/>
            </a:xfrm>
            <a:prstGeom prst="roundRect">
              <a:avLst>
                <a:gd name="adj" fmla="val 5556"/>
              </a:avLst>
            </a:prstGeom>
            <a:solidFill>
              <a:srgbClr val="000000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pic>
          <p:nvPicPr>
            <p:cNvPr id="12" name="Image 1" descr="/mnt/data/seaql_sponsors/twintos-crop2.png"/>
            <p:cNvPicPr>
              <a:picLocks noChangeAspect="1"/>
            </p:cNvPicPr>
            <p:nvPr/>
          </p:nvPicPr>
          <p:blipFill>
            <a:blip r:embed="rId4"/>
            <a:srcRect t="21086" b="14286"/>
            <a:stretch>
              <a:fillRect/>
            </a:stretch>
          </p:blipFill>
          <p:spPr>
            <a:xfrm>
              <a:off x="4399407" y="1336887"/>
              <a:ext cx="3166872" cy="792263"/>
            </a:xfrm>
            <a:prstGeom prst="rect">
              <a:avLst/>
            </a:prstGeom>
          </p:spPr>
        </p:pic>
        <p:sp>
          <p:nvSpPr>
            <p:cNvPr id="13" name="Text 9"/>
            <p:cNvSpPr/>
            <p:nvPr/>
          </p:nvSpPr>
          <p:spPr>
            <a:xfrm>
              <a:off x="1715921" y="2338922"/>
              <a:ext cx="731520" cy="2011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itchFamily="34" charset="0"/>
                  <a:ea typeface="Aptos" pitchFamily="34" charset="-122"/>
                  <a:cs typeface="Aptos" pitchFamily="34" charset="-120"/>
                </a:rPr>
                <a:t>GOLD</a:t>
              </a:r>
              <a:endPara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4" name="Shape 10"/>
            <p:cNvSpPr/>
            <p:nvPr/>
          </p:nvSpPr>
          <p:spPr>
            <a:xfrm>
              <a:off x="2511449" y="2494370"/>
              <a:ext cx="2176272" cy="896112"/>
            </a:xfrm>
            <a:prstGeom prst="roundRect">
              <a:avLst>
                <a:gd name="adj" fmla="val 5102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5" name="Shape 11"/>
            <p:cNvSpPr/>
            <p:nvPr/>
          </p:nvSpPr>
          <p:spPr>
            <a:xfrm>
              <a:off x="4907177" y="2494370"/>
              <a:ext cx="2176272" cy="896112"/>
            </a:xfrm>
            <a:prstGeom prst="roundRect">
              <a:avLst>
                <a:gd name="adj" fmla="val 5102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6" name="Shape 12"/>
            <p:cNvSpPr/>
            <p:nvPr/>
          </p:nvSpPr>
          <p:spPr>
            <a:xfrm>
              <a:off x="7302905" y="2494370"/>
              <a:ext cx="2176272" cy="896112"/>
            </a:xfrm>
            <a:prstGeom prst="roundRect">
              <a:avLst>
                <a:gd name="adj" fmla="val 5102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pic>
          <p:nvPicPr>
            <p:cNvPr id="17" name="Image 2" descr="/mnt/data/seaql_sponsors/RedGat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3808" y="2695431"/>
              <a:ext cx="2106034" cy="504854"/>
            </a:xfrm>
            <a:prstGeom prst="rect">
              <a:avLst/>
            </a:prstGeom>
          </p:spPr>
        </p:pic>
        <p:pic>
          <p:nvPicPr>
            <p:cNvPr id="18" name="Image 3" descr="/mnt/data/seaql_sponsors/monin-log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47977" y="2697990"/>
              <a:ext cx="2091646" cy="493629"/>
            </a:xfrm>
            <a:prstGeom prst="rect">
              <a:avLst/>
            </a:prstGeom>
          </p:spPr>
        </p:pic>
        <p:pic>
          <p:nvPicPr>
            <p:cNvPr id="19" name="Image 4" descr="/mnt/data/seaql_sponsors/masterminds.png"/>
            <p:cNvPicPr>
              <a:picLocks noChangeAspect="1"/>
            </p:cNvPicPr>
            <p:nvPr/>
          </p:nvPicPr>
          <p:blipFill>
            <a:blip r:embed="rId7"/>
            <a:srcRect l="3094" r="2563"/>
            <a:stretch>
              <a:fillRect/>
            </a:stretch>
          </p:blipFill>
          <p:spPr>
            <a:xfrm>
              <a:off x="7315775" y="2595494"/>
              <a:ext cx="2163402" cy="692044"/>
            </a:xfrm>
            <a:prstGeom prst="rect">
              <a:avLst/>
            </a:prstGeom>
          </p:spPr>
        </p:pic>
        <p:sp>
          <p:nvSpPr>
            <p:cNvPr id="20" name="Text 13"/>
            <p:cNvSpPr/>
            <p:nvPr/>
          </p:nvSpPr>
          <p:spPr>
            <a:xfrm>
              <a:off x="1715921" y="3545930"/>
              <a:ext cx="749808" cy="2011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itchFamily="34" charset="0"/>
                  <a:ea typeface="Aptos" pitchFamily="34" charset="-122"/>
                  <a:cs typeface="Aptos" pitchFamily="34" charset="-120"/>
                </a:rPr>
                <a:t>SILVER</a:t>
              </a:r>
              <a:endPara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1" name="Shape 14"/>
            <p:cNvSpPr/>
            <p:nvPr/>
          </p:nvSpPr>
          <p:spPr>
            <a:xfrm>
              <a:off x="2511449" y="3701378"/>
              <a:ext cx="2176272" cy="896112"/>
            </a:xfrm>
            <a:prstGeom prst="roundRect">
              <a:avLst>
                <a:gd name="adj" fmla="val 5102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2" name="Shape 15"/>
            <p:cNvSpPr/>
            <p:nvPr/>
          </p:nvSpPr>
          <p:spPr>
            <a:xfrm>
              <a:off x="4907177" y="3701378"/>
              <a:ext cx="2176272" cy="896112"/>
            </a:xfrm>
            <a:prstGeom prst="roundRect">
              <a:avLst>
                <a:gd name="adj" fmla="val 5102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3" name="Shape 16"/>
            <p:cNvSpPr/>
            <p:nvPr/>
          </p:nvSpPr>
          <p:spPr>
            <a:xfrm>
              <a:off x="7302905" y="3701378"/>
              <a:ext cx="2176272" cy="896112"/>
            </a:xfrm>
            <a:prstGeom prst="roundRect">
              <a:avLst>
                <a:gd name="adj" fmla="val 5102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pic>
          <p:nvPicPr>
            <p:cNvPr id="25" name="Image 6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085207" y="3747098"/>
              <a:ext cx="1765841" cy="794333"/>
            </a:xfrm>
            <a:prstGeom prst="rect">
              <a:avLst/>
            </a:prstGeom>
          </p:spPr>
        </p:pic>
        <p:pic>
          <p:nvPicPr>
            <p:cNvPr id="26" name="Image 7" descr="/mnt/data/seaql_sponsors/dbmarlin-transparen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1604" y="3818225"/>
              <a:ext cx="1978873" cy="652077"/>
            </a:xfrm>
            <a:prstGeom prst="rect">
              <a:avLst/>
            </a:prstGeom>
          </p:spPr>
        </p:pic>
        <p:sp>
          <p:nvSpPr>
            <p:cNvPr id="27" name="Text 17"/>
            <p:cNvSpPr/>
            <p:nvPr/>
          </p:nvSpPr>
          <p:spPr>
            <a:xfrm>
              <a:off x="1715921" y="4752938"/>
              <a:ext cx="822960" cy="20116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itchFamily="34" charset="0"/>
                  <a:ea typeface="Aptos" pitchFamily="34" charset="-122"/>
                  <a:cs typeface="Aptos" pitchFamily="34" charset="-120"/>
                </a:rPr>
                <a:t>GLOBAL</a:t>
              </a:r>
              <a:endPara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28" name="Shape 18"/>
            <p:cNvSpPr/>
            <p:nvPr/>
          </p:nvSpPr>
          <p:spPr>
            <a:xfrm>
              <a:off x="4907177" y="4908386"/>
              <a:ext cx="2151332" cy="877824"/>
            </a:xfrm>
            <a:prstGeom prst="roundRect">
              <a:avLst>
                <a:gd name="adj" fmla="val 5208"/>
              </a:avLst>
            </a:prstGeom>
            <a:solidFill>
              <a:srgbClr val="FFFFFF"/>
            </a:solidFill>
            <a:ln w="12700">
              <a:solidFill>
                <a:srgbClr val="FFFFFF">
                  <a:alpha val="0"/>
                </a:srgbClr>
              </a:solidFill>
              <a:prstDash val="solid"/>
            </a:ln>
            <a:effectLst>
              <a:outerShdw blurRad="19050" dist="12700" dir="2700000" algn="bl" rotWithShape="0">
                <a:srgbClr val="000000">
                  <a:alpha val="18000"/>
                </a:srgb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pic>
          <p:nvPicPr>
            <p:cNvPr id="29" name="Image 8" descr="/mnt/data/seaql_sponsors/msft-am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7177" y="5063834"/>
              <a:ext cx="2151332" cy="566928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93FBDAB-8A16-85C4-5ACA-9A763E0071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57491" y="3962204"/>
              <a:ext cx="2078668" cy="3981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0324-9588-F2D6-0EBD-0090C3F5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Ticket-Granting Service</a:t>
            </a:r>
            <a:endParaRPr lang="en-NL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222C6B-668B-660C-BB26-2D66E41CC4C4}"/>
              </a:ext>
            </a:extLst>
          </p:cNvPr>
          <p:cNvSpPr>
            <a:spLocks noChangeAspect="1"/>
          </p:cNvSpPr>
          <p:nvPr/>
        </p:nvSpPr>
        <p:spPr>
          <a:xfrm>
            <a:off x="3201919" y="1400776"/>
            <a:ext cx="1283617" cy="1853004"/>
          </a:xfrm>
          <a:prstGeom prst="roundRect">
            <a:avLst/>
          </a:prstGeom>
          <a:solidFill>
            <a:srgbClr val="FB8989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8EF108-641F-50A8-B1D7-41C74804CBF4}"/>
              </a:ext>
            </a:extLst>
          </p:cNvPr>
          <p:cNvSpPr>
            <a:spLocks noChangeAspect="1"/>
          </p:cNvSpPr>
          <p:nvPr/>
        </p:nvSpPr>
        <p:spPr>
          <a:xfrm>
            <a:off x="7963767" y="1349118"/>
            <a:ext cx="1283617" cy="1853004"/>
          </a:xfrm>
          <a:prstGeom prst="roundRect">
            <a:avLst/>
          </a:prstGeom>
          <a:solidFill>
            <a:srgbClr val="90B1F4">
              <a:alpha val="60000"/>
            </a:srgbClr>
          </a:solidFill>
          <a:ln>
            <a:solidFill>
              <a:srgbClr val="1A2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86339-5FD7-F573-79F3-FB5A924A6A2D}"/>
              </a:ext>
            </a:extLst>
          </p:cNvPr>
          <p:cNvSpPr txBox="1">
            <a:spLocks noChangeAspect="1"/>
          </p:cNvSpPr>
          <p:nvPr/>
        </p:nvSpPr>
        <p:spPr>
          <a:xfrm>
            <a:off x="3201919" y="1041341"/>
            <a:ext cx="12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KDC</a:t>
            </a:r>
            <a:endParaRPr kumimoji="0" lang="en-AE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84DB8-19E6-5739-3FE9-3A134A90CC78}"/>
              </a:ext>
            </a:extLst>
          </p:cNvPr>
          <p:cNvSpPr txBox="1">
            <a:spLocks noChangeAspect="1"/>
          </p:cNvSpPr>
          <p:nvPr/>
        </p:nvSpPr>
        <p:spPr>
          <a:xfrm>
            <a:off x="7963767" y="989683"/>
            <a:ext cx="12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Client</a:t>
            </a:r>
            <a:endParaRPr kumimoji="0" lang="en-AE" sz="1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Graphic 20" descr="Key with solid fill">
            <a:extLst>
              <a:ext uri="{FF2B5EF4-FFF2-40B4-BE49-F238E27FC236}">
                <a16:creationId xmlns:a16="http://schemas.microsoft.com/office/drawing/2014/main" id="{6D2DBF53-5C57-EC87-CF56-0CE70DA9FDF3}"/>
              </a:ext>
            </a:extLst>
          </p:cNvPr>
          <p:cNvSpPr>
            <a:spLocks noChangeAspect="1"/>
          </p:cNvSpPr>
          <p:nvPr/>
        </p:nvSpPr>
        <p:spPr>
          <a:xfrm flipH="1">
            <a:off x="3571312" y="1657952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aphic 21" descr="Key with solid fill">
            <a:extLst>
              <a:ext uri="{FF2B5EF4-FFF2-40B4-BE49-F238E27FC236}">
                <a16:creationId xmlns:a16="http://schemas.microsoft.com/office/drawing/2014/main" id="{0BB9FEAB-C002-C992-BB9D-1E9BD35B4073}"/>
              </a:ext>
            </a:extLst>
          </p:cNvPr>
          <p:cNvSpPr>
            <a:spLocks noChangeAspect="1"/>
          </p:cNvSpPr>
          <p:nvPr/>
        </p:nvSpPr>
        <p:spPr>
          <a:xfrm flipH="1">
            <a:off x="8333160" y="1606294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290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7545B3-E66E-3433-EC7B-0CC23D69F866}"/>
              </a:ext>
            </a:extLst>
          </p:cNvPr>
          <p:cNvCxnSpPr>
            <a:cxnSpLocks/>
          </p:cNvCxnSpPr>
          <p:nvPr/>
        </p:nvCxnSpPr>
        <p:spPr>
          <a:xfrm>
            <a:off x="6096000" y="1075402"/>
            <a:ext cx="0" cy="47071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B0921-3D32-DA8E-C741-458F666BF67E}"/>
              </a:ext>
            </a:extLst>
          </p:cNvPr>
          <p:cNvCxnSpPr>
            <a:cxnSpLocks/>
          </p:cNvCxnSpPr>
          <p:nvPr/>
        </p:nvCxnSpPr>
        <p:spPr>
          <a:xfrm flipH="1">
            <a:off x="3824288" y="3469703"/>
            <a:ext cx="478128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37BD1-E37E-6C1C-CEDA-062165C248CC}"/>
              </a:ext>
            </a:extLst>
          </p:cNvPr>
          <p:cNvSpPr/>
          <p:nvPr/>
        </p:nvSpPr>
        <p:spPr>
          <a:xfrm>
            <a:off x="5475612" y="3292970"/>
            <a:ext cx="1244810" cy="422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 want to use Service (SQL)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7A1CFD-6118-5F7E-BC58-6496E1AC6EF0}"/>
              </a:ext>
            </a:extLst>
          </p:cNvPr>
          <p:cNvCxnSpPr>
            <a:cxnSpLocks/>
          </p:cNvCxnSpPr>
          <p:nvPr/>
        </p:nvCxnSpPr>
        <p:spPr>
          <a:xfrm>
            <a:off x="3777441" y="3485071"/>
            <a:ext cx="0" cy="583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B30B37-7531-09FD-00D2-4F99C32094FB}"/>
              </a:ext>
            </a:extLst>
          </p:cNvPr>
          <p:cNvCxnSpPr>
            <a:cxnSpLocks/>
          </p:cNvCxnSpPr>
          <p:nvPr/>
        </p:nvCxnSpPr>
        <p:spPr>
          <a:xfrm>
            <a:off x="3824288" y="4069057"/>
            <a:ext cx="438388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3D9B966-DDDF-2A19-0D9D-97CB7B03CB72}"/>
              </a:ext>
            </a:extLst>
          </p:cNvPr>
          <p:cNvSpPr/>
          <p:nvPr/>
        </p:nvSpPr>
        <p:spPr>
          <a:xfrm>
            <a:off x="5475612" y="3892325"/>
            <a:ext cx="1244810" cy="422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Here is your ticket</a:t>
            </a:r>
            <a:endParaRPr kumimoji="0" lang="en-AE" sz="10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Flowchart: Punched Tape 15">
            <a:extLst>
              <a:ext uri="{FF2B5EF4-FFF2-40B4-BE49-F238E27FC236}">
                <a16:creationId xmlns:a16="http://schemas.microsoft.com/office/drawing/2014/main" id="{0ADAD0ED-8EA1-E1E7-31AD-40DFE1F9CDC6}"/>
              </a:ext>
            </a:extLst>
          </p:cNvPr>
          <p:cNvSpPr/>
          <p:nvPr/>
        </p:nvSpPr>
        <p:spPr>
          <a:xfrm>
            <a:off x="4257794" y="3861792"/>
            <a:ext cx="752076" cy="422619"/>
          </a:xfrm>
          <a:prstGeom prst="flowChartPunchedTape">
            <a:avLst/>
          </a:prstGeom>
          <a:solidFill>
            <a:schemeClr val="accent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0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Flowchart: Punched Tape 16">
            <a:extLst>
              <a:ext uri="{FF2B5EF4-FFF2-40B4-BE49-F238E27FC236}">
                <a16:creationId xmlns:a16="http://schemas.microsoft.com/office/drawing/2014/main" id="{5BAAA45A-BABF-6E08-2AF7-B9D96196777E}"/>
              </a:ext>
            </a:extLst>
          </p:cNvPr>
          <p:cNvSpPr/>
          <p:nvPr/>
        </p:nvSpPr>
        <p:spPr>
          <a:xfrm>
            <a:off x="8229537" y="3861792"/>
            <a:ext cx="752076" cy="422619"/>
          </a:xfrm>
          <a:prstGeom prst="flowChartPunchedTape">
            <a:avLst/>
          </a:prstGeom>
          <a:solidFill>
            <a:schemeClr val="accent2"/>
          </a:solidFill>
          <a:ln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Graphic 20" descr="Key with solid fill">
            <a:extLst>
              <a:ext uri="{FF2B5EF4-FFF2-40B4-BE49-F238E27FC236}">
                <a16:creationId xmlns:a16="http://schemas.microsoft.com/office/drawing/2014/main" id="{3644A36E-0A80-A93E-56B7-87036BE2ABC9}"/>
              </a:ext>
            </a:extLst>
          </p:cNvPr>
          <p:cNvSpPr>
            <a:spLocks noChangeAspect="1"/>
          </p:cNvSpPr>
          <p:nvPr/>
        </p:nvSpPr>
        <p:spPr>
          <a:xfrm flipH="1">
            <a:off x="3571312" y="2075681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290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0" descr="Key with solid fill">
            <a:extLst>
              <a:ext uri="{FF2B5EF4-FFF2-40B4-BE49-F238E27FC236}">
                <a16:creationId xmlns:a16="http://schemas.microsoft.com/office/drawing/2014/main" id="{E34F985E-FF88-7E74-F3D5-A59FB2B67AE3}"/>
              </a:ext>
            </a:extLst>
          </p:cNvPr>
          <p:cNvSpPr>
            <a:spLocks noChangeAspect="1"/>
          </p:cNvSpPr>
          <p:nvPr/>
        </p:nvSpPr>
        <p:spPr>
          <a:xfrm flipH="1">
            <a:off x="3571312" y="2493410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FAF51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21" descr="Key with solid fill">
            <a:extLst>
              <a:ext uri="{FF2B5EF4-FFF2-40B4-BE49-F238E27FC236}">
                <a16:creationId xmlns:a16="http://schemas.microsoft.com/office/drawing/2014/main" id="{E01883A6-61BC-2E94-5739-61DC30691253}"/>
              </a:ext>
            </a:extLst>
          </p:cNvPr>
          <p:cNvSpPr>
            <a:spLocks noChangeAspect="1"/>
          </p:cNvSpPr>
          <p:nvPr/>
        </p:nvSpPr>
        <p:spPr>
          <a:xfrm flipH="1">
            <a:off x="8333160" y="1945664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A67772-1838-8BB3-9949-F8D18B78416F}"/>
              </a:ext>
            </a:extLst>
          </p:cNvPr>
          <p:cNvGrpSpPr/>
          <p:nvPr/>
        </p:nvGrpSpPr>
        <p:grpSpPr>
          <a:xfrm>
            <a:off x="8229537" y="2374538"/>
            <a:ext cx="817699" cy="658742"/>
            <a:chOff x="5557471" y="2460976"/>
            <a:chExt cx="817699" cy="6587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1554F8-BDC7-5932-92E2-B4BDDC8F2E23}"/>
                </a:ext>
              </a:extLst>
            </p:cNvPr>
            <p:cNvSpPr/>
            <p:nvPr/>
          </p:nvSpPr>
          <p:spPr>
            <a:xfrm>
              <a:off x="5557471" y="2517463"/>
              <a:ext cx="687118" cy="6022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7" name="Graphic 19" descr="Lock with solid fill">
              <a:extLst>
                <a:ext uri="{FF2B5EF4-FFF2-40B4-BE49-F238E27FC236}">
                  <a16:creationId xmlns:a16="http://schemas.microsoft.com/office/drawing/2014/main" id="{10AF19D3-23F4-7113-922D-4F8838B78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023" y="2460976"/>
              <a:ext cx="277147" cy="361281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C00000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raphic 22" descr="Key with solid fill">
              <a:extLst>
                <a:ext uri="{FF2B5EF4-FFF2-40B4-BE49-F238E27FC236}">
                  <a16:creationId xmlns:a16="http://schemas.microsoft.com/office/drawing/2014/main" id="{41D863A9-9E72-B64F-78CA-36E24BB5CBB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54497" y="2811888"/>
              <a:ext cx="503824" cy="240461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703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F5072F-E4EE-5115-FD0C-CEDE5B7C0B6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97729" y="2517463"/>
              <a:ext cx="540619" cy="24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TGT</a:t>
              </a:r>
              <a:endParaRPr kumimoji="0" lang="en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0658E5F-6E0A-7B55-DA1F-1F769E8A4B2A}"/>
              </a:ext>
            </a:extLst>
          </p:cNvPr>
          <p:cNvSpPr/>
          <p:nvPr/>
        </p:nvSpPr>
        <p:spPr>
          <a:xfrm>
            <a:off x="3155701" y="3620674"/>
            <a:ext cx="1102093" cy="2523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Service Check</a:t>
            </a:r>
            <a:endParaRPr kumimoji="0" lang="en-AE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082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2" grpId="0" animBg="1"/>
      <p:bldP spid="15" grpId="0" animBg="1"/>
      <p:bldP spid="16" grpId="0" animBg="1"/>
      <p:bldP spid="16" grpId="1" animBg="1"/>
      <p:bldP spid="17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1529-D809-9870-7B7A-2FE3A082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Ticket-Granting Service (tickets)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36704-5AA8-3C9D-6C4E-3ED5EB3D9DC1}"/>
              </a:ext>
            </a:extLst>
          </p:cNvPr>
          <p:cNvSpPr txBox="1"/>
          <p:nvPr/>
        </p:nvSpPr>
        <p:spPr>
          <a:xfrm>
            <a:off x="2282159" y="1436026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KRB_TGS_REQ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539E0-42EF-2830-25E4-B7DEE7CB4DF4}"/>
              </a:ext>
            </a:extLst>
          </p:cNvPr>
          <p:cNvSpPr txBox="1"/>
          <p:nvPr/>
        </p:nvSpPr>
        <p:spPr>
          <a:xfrm>
            <a:off x="8763577" y="1432732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KRB_TGS_REP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FBA5DA-37A2-BE31-516A-1BAD068A7DA9}"/>
              </a:ext>
            </a:extLst>
          </p:cNvPr>
          <p:cNvSpPr/>
          <p:nvPr/>
        </p:nvSpPr>
        <p:spPr>
          <a:xfrm>
            <a:off x="1682802" y="1966423"/>
            <a:ext cx="2493470" cy="2413476"/>
          </a:xfrm>
          <a:prstGeom prst="roundRect">
            <a:avLst/>
          </a:prstGeom>
          <a:solidFill>
            <a:srgbClr val="1A2636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A543FA-B2FF-6E80-EFA7-CF08A0B30AF6}"/>
              </a:ext>
            </a:extLst>
          </p:cNvPr>
          <p:cNvGrpSpPr/>
          <p:nvPr/>
        </p:nvGrpSpPr>
        <p:grpSpPr>
          <a:xfrm>
            <a:off x="2495713" y="2928450"/>
            <a:ext cx="817699" cy="658742"/>
            <a:chOff x="5557471" y="2460976"/>
            <a:chExt cx="817699" cy="658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80DDB1-ED80-6971-34F7-E457D92E8A19}"/>
                </a:ext>
              </a:extLst>
            </p:cNvPr>
            <p:cNvSpPr/>
            <p:nvPr/>
          </p:nvSpPr>
          <p:spPr>
            <a:xfrm>
              <a:off x="5557471" y="2517463"/>
              <a:ext cx="687118" cy="6022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4" name="Graphic 19" descr="Lock with solid fill">
              <a:extLst>
                <a:ext uri="{FF2B5EF4-FFF2-40B4-BE49-F238E27FC236}">
                  <a16:creationId xmlns:a16="http://schemas.microsoft.com/office/drawing/2014/main" id="{F3C5B941-D898-574D-7987-952DE087E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023" y="2460976"/>
              <a:ext cx="277147" cy="361281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C0000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raphic 22" descr="Key with solid fill">
              <a:extLst>
                <a:ext uri="{FF2B5EF4-FFF2-40B4-BE49-F238E27FC236}">
                  <a16:creationId xmlns:a16="http://schemas.microsoft.com/office/drawing/2014/main" id="{B917A127-E476-D834-583A-23D19AE99A7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54497" y="2811888"/>
              <a:ext cx="503824" cy="240461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7030A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120CB4-0550-B6F7-D80A-DC97A482236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97729" y="2517463"/>
              <a:ext cx="540619" cy="24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TGT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CE42A7-2807-9898-E873-01255ADE0574}"/>
              </a:ext>
            </a:extLst>
          </p:cNvPr>
          <p:cNvSpPr/>
          <p:nvPr/>
        </p:nvSpPr>
        <p:spPr>
          <a:xfrm>
            <a:off x="2208439" y="3880770"/>
            <a:ext cx="1276101" cy="3612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SQL/SERV01</a:t>
            </a: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09CAC6-E502-C408-B179-2B8AC939A42D}"/>
              </a:ext>
            </a:extLst>
          </p:cNvPr>
          <p:cNvGrpSpPr/>
          <p:nvPr/>
        </p:nvGrpSpPr>
        <p:grpSpPr>
          <a:xfrm>
            <a:off x="2208439" y="2152212"/>
            <a:ext cx="1437465" cy="694877"/>
            <a:chOff x="2208439" y="2152212"/>
            <a:chExt cx="1437465" cy="6948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83232A-1D59-0269-5AEB-FF6CE7218D46}"/>
                </a:ext>
              </a:extLst>
            </p:cNvPr>
            <p:cNvSpPr/>
            <p:nvPr/>
          </p:nvSpPr>
          <p:spPr>
            <a:xfrm>
              <a:off x="2208439" y="2189061"/>
              <a:ext cx="1276101" cy="65802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user@domain.local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Timestamp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5" name="Graphic 19" descr="Lock with solid fill">
              <a:extLst>
                <a:ext uri="{FF2B5EF4-FFF2-40B4-BE49-F238E27FC236}">
                  <a16:creationId xmlns:a16="http://schemas.microsoft.com/office/drawing/2014/main" id="{0E131D44-6100-5FE0-BA9C-30664BB00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440" y="2252346"/>
              <a:ext cx="308464" cy="402105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7030A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EEE61B-D688-A31C-600B-A1CABC44C53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08439" y="2152212"/>
              <a:ext cx="1318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Authenticator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8636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11F3-0699-583D-89C6-B76C2231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Ticket-Granting Service (KDC)</a:t>
            </a:r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6B0899-10FC-D8EB-84DD-109CE9D40DF9}"/>
              </a:ext>
            </a:extLst>
          </p:cNvPr>
          <p:cNvGrpSpPr/>
          <p:nvPr/>
        </p:nvGrpSpPr>
        <p:grpSpPr>
          <a:xfrm>
            <a:off x="5155987" y="1144839"/>
            <a:ext cx="1707759" cy="1214160"/>
            <a:chOff x="5155987" y="1144839"/>
            <a:chExt cx="1707759" cy="12141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2821B6-063C-E8F5-C506-0CB2DA01B98B}"/>
                </a:ext>
              </a:extLst>
            </p:cNvPr>
            <p:cNvSpPr/>
            <p:nvPr/>
          </p:nvSpPr>
          <p:spPr>
            <a:xfrm>
              <a:off x="5155987" y="1144839"/>
              <a:ext cx="1529523" cy="12141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6" name="Graphic 19" descr="Lock with solid fill">
              <a:extLst>
                <a:ext uri="{FF2B5EF4-FFF2-40B4-BE49-F238E27FC236}">
                  <a16:creationId xmlns:a16="http://schemas.microsoft.com/office/drawing/2014/main" id="{DAF09DDC-A0E5-D350-3F14-FD7AC94EC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1278" y="1632034"/>
              <a:ext cx="308464" cy="402105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C0000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80AA8-8115-FDDB-DAB8-97BC5B17D16C}"/>
                </a:ext>
              </a:extLst>
            </p:cNvPr>
            <p:cNvSpPr txBox="1"/>
            <p:nvPr/>
          </p:nvSpPr>
          <p:spPr>
            <a:xfrm>
              <a:off x="5229200" y="1299454"/>
              <a:ext cx="12216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user@domain.local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IP Address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Validity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PAC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8" name="Graphic 22" descr="Key with solid fill">
              <a:extLst>
                <a:ext uri="{FF2B5EF4-FFF2-40B4-BE49-F238E27FC236}">
                  <a16:creationId xmlns:a16="http://schemas.microsoft.com/office/drawing/2014/main" id="{C7694740-3F98-90A6-9EF0-F5ED47692F4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08720" y="1884229"/>
              <a:ext cx="560755" cy="267633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7030A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58D1FB-F755-00CE-2A14-54087F2F1888}"/>
                </a:ext>
              </a:extLst>
            </p:cNvPr>
            <p:cNvSpPr txBox="1"/>
            <p:nvPr/>
          </p:nvSpPr>
          <p:spPr>
            <a:xfrm>
              <a:off x="6262038" y="1149558"/>
              <a:ext cx="6017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TGT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5E939408-E71B-0A8D-7020-27D6D4466D9F}"/>
              </a:ext>
            </a:extLst>
          </p:cNvPr>
          <p:cNvSpPr/>
          <p:nvPr/>
        </p:nvSpPr>
        <p:spPr>
          <a:xfrm>
            <a:off x="5861898" y="2420471"/>
            <a:ext cx="215153" cy="887384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Graphic 20" descr="Key with solid fill">
            <a:extLst>
              <a:ext uri="{FF2B5EF4-FFF2-40B4-BE49-F238E27FC236}">
                <a16:creationId xmlns:a16="http://schemas.microsoft.com/office/drawing/2014/main" id="{2DBC0F2A-276F-B35A-C05E-A54FA7304DE0}"/>
              </a:ext>
            </a:extLst>
          </p:cNvPr>
          <p:cNvSpPr>
            <a:spLocks noChangeAspect="1"/>
          </p:cNvSpPr>
          <p:nvPr/>
        </p:nvSpPr>
        <p:spPr>
          <a:xfrm flipH="1">
            <a:off x="5697059" y="2700348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C0000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7303-772B-2A5D-67E1-846F6C110D54}"/>
              </a:ext>
            </a:extLst>
          </p:cNvPr>
          <p:cNvSpPr/>
          <p:nvPr/>
        </p:nvSpPr>
        <p:spPr>
          <a:xfrm>
            <a:off x="5155987" y="3360377"/>
            <a:ext cx="1529523" cy="1214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5DA97-449E-1BA2-0401-AF80244391BF}"/>
              </a:ext>
            </a:extLst>
          </p:cNvPr>
          <p:cNvSpPr txBox="1"/>
          <p:nvPr/>
        </p:nvSpPr>
        <p:spPr>
          <a:xfrm>
            <a:off x="5229200" y="3514992"/>
            <a:ext cx="1221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IP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Validity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PAC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D6AD71-DB0E-3459-4DD7-1CD196CC4FDC}"/>
              </a:ext>
            </a:extLst>
          </p:cNvPr>
          <p:cNvSpPr txBox="1"/>
          <p:nvPr/>
        </p:nvSpPr>
        <p:spPr>
          <a:xfrm>
            <a:off x="6262038" y="3365096"/>
            <a:ext cx="60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TGT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Graphic 16" descr="Unlock with solid fill">
            <a:extLst>
              <a:ext uri="{FF2B5EF4-FFF2-40B4-BE49-F238E27FC236}">
                <a16:creationId xmlns:a16="http://schemas.microsoft.com/office/drawing/2014/main" id="{2276138C-3908-49B3-C2A2-17CDCF96B398}"/>
              </a:ext>
            </a:extLst>
          </p:cNvPr>
          <p:cNvSpPr>
            <a:spLocks noChangeAspect="1"/>
          </p:cNvSpPr>
          <p:nvPr/>
        </p:nvSpPr>
        <p:spPr>
          <a:xfrm>
            <a:off x="6507274" y="3605937"/>
            <a:ext cx="332468" cy="474955"/>
          </a:xfrm>
          <a:custGeom>
            <a:avLst/>
            <a:gdLst>
              <a:gd name="connsiteX0" fmla="*/ 266700 w 533400"/>
              <a:gd name="connsiteY0" fmla="*/ 361950 h 762000"/>
              <a:gd name="connsiteX1" fmla="*/ 123825 w 533400"/>
              <a:gd name="connsiteY1" fmla="*/ 372428 h 762000"/>
              <a:gd name="connsiteX2" fmla="*/ 123825 w 533400"/>
              <a:gd name="connsiteY2" fmla="*/ 200025 h 762000"/>
              <a:gd name="connsiteX3" fmla="*/ 266700 w 533400"/>
              <a:gd name="connsiteY3" fmla="*/ 57150 h 762000"/>
              <a:gd name="connsiteX4" fmla="*/ 409575 w 533400"/>
              <a:gd name="connsiteY4" fmla="*/ 200025 h 762000"/>
              <a:gd name="connsiteX5" fmla="*/ 409575 w 533400"/>
              <a:gd name="connsiteY5" fmla="*/ 257175 h 762000"/>
              <a:gd name="connsiteX6" fmla="*/ 466725 w 533400"/>
              <a:gd name="connsiteY6" fmla="*/ 257175 h 762000"/>
              <a:gd name="connsiteX7" fmla="*/ 466725 w 533400"/>
              <a:gd name="connsiteY7" fmla="*/ 200025 h 762000"/>
              <a:gd name="connsiteX8" fmla="*/ 266700 w 533400"/>
              <a:gd name="connsiteY8" fmla="*/ 0 h 762000"/>
              <a:gd name="connsiteX9" fmla="*/ 66675 w 533400"/>
              <a:gd name="connsiteY9" fmla="*/ 200025 h 762000"/>
              <a:gd name="connsiteX10" fmla="*/ 66675 w 533400"/>
              <a:gd name="connsiteY10" fmla="*/ 376238 h 762000"/>
              <a:gd name="connsiteX11" fmla="*/ 0 w 533400"/>
              <a:gd name="connsiteY11" fmla="*/ 381000 h 762000"/>
              <a:gd name="connsiteX12" fmla="*/ 0 w 533400"/>
              <a:gd name="connsiteY12" fmla="*/ 742950 h 762000"/>
              <a:gd name="connsiteX13" fmla="*/ 266700 w 533400"/>
              <a:gd name="connsiteY13" fmla="*/ 762000 h 762000"/>
              <a:gd name="connsiteX14" fmla="*/ 533400 w 533400"/>
              <a:gd name="connsiteY14" fmla="*/ 742950 h 762000"/>
              <a:gd name="connsiteX15" fmla="*/ 533400 w 533400"/>
              <a:gd name="connsiteY15" fmla="*/ 381000 h 762000"/>
              <a:gd name="connsiteX16" fmla="*/ 266700 w 533400"/>
              <a:gd name="connsiteY16" fmla="*/ 361950 h 762000"/>
              <a:gd name="connsiteX17" fmla="*/ 285750 w 533400"/>
              <a:gd name="connsiteY17" fmla="*/ 616268 h 762000"/>
              <a:gd name="connsiteX18" fmla="*/ 285750 w 533400"/>
              <a:gd name="connsiteY18" fmla="*/ 666750 h 762000"/>
              <a:gd name="connsiteX19" fmla="*/ 247650 w 533400"/>
              <a:gd name="connsiteY19" fmla="*/ 666750 h 762000"/>
              <a:gd name="connsiteX20" fmla="*/ 247650 w 533400"/>
              <a:gd name="connsiteY20" fmla="*/ 616268 h 762000"/>
              <a:gd name="connsiteX21" fmla="*/ 209550 w 533400"/>
              <a:gd name="connsiteY21" fmla="*/ 561975 h 762000"/>
              <a:gd name="connsiteX22" fmla="*/ 266700 w 533400"/>
              <a:gd name="connsiteY22" fmla="*/ 504825 h 762000"/>
              <a:gd name="connsiteX23" fmla="*/ 323850 w 533400"/>
              <a:gd name="connsiteY23" fmla="*/ 561975 h 762000"/>
              <a:gd name="connsiteX24" fmla="*/ 285750 w 533400"/>
              <a:gd name="connsiteY24" fmla="*/ 616268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3400" h="762000">
                <a:moveTo>
                  <a:pt x="266700" y="361950"/>
                </a:moveTo>
                <a:lnTo>
                  <a:pt x="123825" y="372428"/>
                </a:lnTo>
                <a:lnTo>
                  <a:pt x="123825" y="200025"/>
                </a:ln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257175"/>
                </a:lnTo>
                <a:lnTo>
                  <a:pt x="466725" y="257175"/>
                </a:ln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76238"/>
                </a:lnTo>
                <a:lnTo>
                  <a:pt x="0" y="381000"/>
                </a:lnTo>
                <a:lnTo>
                  <a:pt x="0" y="742950"/>
                </a:lnTo>
                <a:lnTo>
                  <a:pt x="266700" y="762000"/>
                </a:lnTo>
                <a:lnTo>
                  <a:pt x="533400" y="742950"/>
                </a:lnTo>
                <a:lnTo>
                  <a:pt x="533400" y="381000"/>
                </a:lnTo>
                <a:lnTo>
                  <a:pt x="266700" y="361950"/>
                </a:lnTo>
                <a:close/>
                <a:moveTo>
                  <a:pt x="285750" y="616268"/>
                </a:moveTo>
                <a:lnTo>
                  <a:pt x="285750" y="666750"/>
                </a:lnTo>
                <a:lnTo>
                  <a:pt x="247650" y="666750"/>
                </a:lnTo>
                <a:lnTo>
                  <a:pt x="247650" y="616268"/>
                </a:lnTo>
                <a:cubicBezTo>
                  <a:pt x="225743" y="608648"/>
                  <a:pt x="209550" y="587693"/>
                  <a:pt x="209550" y="561975"/>
                </a:cubicBezTo>
                <a:cubicBezTo>
                  <a:pt x="209550" y="530543"/>
                  <a:pt x="235268" y="504825"/>
                  <a:pt x="266700" y="504825"/>
                </a:cubicBezTo>
                <a:cubicBezTo>
                  <a:pt x="298133" y="504825"/>
                  <a:pt x="323850" y="530543"/>
                  <a:pt x="323850" y="561975"/>
                </a:cubicBezTo>
                <a:cubicBezTo>
                  <a:pt x="323850" y="586740"/>
                  <a:pt x="307658" y="607695"/>
                  <a:pt x="285750" y="616268"/>
                </a:cubicBezTo>
                <a:close/>
              </a:path>
            </a:pathLst>
          </a:custGeom>
          <a:solidFill>
            <a:srgbClr val="C0000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AE0DBF2-CAB0-D4A8-3F28-5869297C4D81}"/>
              </a:ext>
            </a:extLst>
          </p:cNvPr>
          <p:cNvSpPr/>
          <p:nvPr/>
        </p:nvSpPr>
        <p:spPr>
          <a:xfrm>
            <a:off x="3258030" y="4182054"/>
            <a:ext cx="6031623" cy="81532"/>
          </a:xfrm>
          <a:prstGeom prst="rightArrow">
            <a:avLst/>
          </a:prstGeom>
          <a:solidFill>
            <a:srgbClr val="7030A0">
              <a:alpha val="50196"/>
            </a:srgbClr>
          </a:solidFill>
          <a:ln w="635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Graphic 22" descr="Key with solid fill">
            <a:extLst>
              <a:ext uri="{FF2B5EF4-FFF2-40B4-BE49-F238E27FC236}">
                <a16:creationId xmlns:a16="http://schemas.microsoft.com/office/drawing/2014/main" id="{1FB9D535-24D7-C119-1C0C-5E532DDC49AA}"/>
              </a:ext>
            </a:extLst>
          </p:cNvPr>
          <p:cNvSpPr>
            <a:spLocks noChangeAspect="1"/>
          </p:cNvSpPr>
          <p:nvPr/>
        </p:nvSpPr>
        <p:spPr>
          <a:xfrm flipH="1">
            <a:off x="5408720" y="4099767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7030A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B49F0786-EA00-A414-462B-C64D9605B2E5}"/>
              </a:ext>
            </a:extLst>
          </p:cNvPr>
          <p:cNvSpPr/>
          <p:nvPr/>
        </p:nvSpPr>
        <p:spPr>
          <a:xfrm>
            <a:off x="7416536" y="4659107"/>
            <a:ext cx="1148654" cy="869032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9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999E4-857A-A481-1686-454DB48CF8A5}"/>
              </a:ext>
            </a:extLst>
          </p:cNvPr>
          <p:cNvSpPr txBox="1"/>
          <p:nvPr/>
        </p:nvSpPr>
        <p:spPr>
          <a:xfrm>
            <a:off x="7557463" y="4943183"/>
            <a:ext cx="8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Valid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?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EA99094-D49E-DB29-FA12-D8631863A323}"/>
              </a:ext>
            </a:extLst>
          </p:cNvPr>
          <p:cNvCxnSpPr>
            <a:cxnSpLocks/>
            <a:stCxn id="12" idx="2"/>
            <a:endCxn id="18" idx="1"/>
          </p:cNvCxnSpPr>
          <p:nvPr/>
        </p:nvCxnSpPr>
        <p:spPr>
          <a:xfrm rot="16200000" flipH="1">
            <a:off x="6409099" y="4086186"/>
            <a:ext cx="519086" cy="149578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87B29B0-6409-1A4C-DC12-D46E5DA26B7A}"/>
              </a:ext>
            </a:extLst>
          </p:cNvPr>
          <p:cNvSpPr/>
          <p:nvPr/>
        </p:nvSpPr>
        <p:spPr>
          <a:xfrm>
            <a:off x="9289653" y="3875381"/>
            <a:ext cx="1276101" cy="6580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Timestamp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5AA8726-7FDC-6842-3B5C-0067FF42FC69}"/>
              </a:ext>
            </a:extLst>
          </p:cNvPr>
          <p:cNvCxnSpPr>
            <a:cxnSpLocks/>
            <a:stCxn id="21" idx="2"/>
            <a:endCxn id="18" idx="3"/>
          </p:cNvCxnSpPr>
          <p:nvPr/>
        </p:nvCxnSpPr>
        <p:spPr>
          <a:xfrm rot="5400000">
            <a:off x="8966340" y="4132259"/>
            <a:ext cx="560214" cy="136251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BE8F77-EEF5-CE01-C29A-F91D544B0ABF}"/>
              </a:ext>
            </a:extLst>
          </p:cNvPr>
          <p:cNvGrpSpPr/>
          <p:nvPr/>
        </p:nvGrpSpPr>
        <p:grpSpPr>
          <a:xfrm>
            <a:off x="1770931" y="3875381"/>
            <a:ext cx="1437465" cy="694877"/>
            <a:chOff x="2208439" y="2152212"/>
            <a:chExt cx="1437465" cy="6948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7A2BFC-0880-EEC6-1AA2-650C793DAC0B}"/>
                </a:ext>
              </a:extLst>
            </p:cNvPr>
            <p:cNvSpPr/>
            <p:nvPr/>
          </p:nvSpPr>
          <p:spPr>
            <a:xfrm>
              <a:off x="2208439" y="2189061"/>
              <a:ext cx="1276101" cy="65802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user@domain.local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Timestamp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5" name="Graphic 19" descr="Lock with solid fill">
              <a:extLst>
                <a:ext uri="{FF2B5EF4-FFF2-40B4-BE49-F238E27FC236}">
                  <a16:creationId xmlns:a16="http://schemas.microsoft.com/office/drawing/2014/main" id="{9B6AB1C8-A1A6-8625-80AD-6BAAD0CE62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440" y="2252346"/>
              <a:ext cx="308464" cy="402105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7030A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B6856C-03F9-85EA-B956-50CC36A7C39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08439" y="2152212"/>
              <a:ext cx="1318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Authenticator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F52E9D-745D-5C82-50EA-F7CB0EA63395}"/>
              </a:ext>
            </a:extLst>
          </p:cNvPr>
          <p:cNvSpPr txBox="1">
            <a:spLocks noChangeAspect="1"/>
          </p:cNvSpPr>
          <p:nvPr/>
        </p:nvSpPr>
        <p:spPr>
          <a:xfrm>
            <a:off x="9289653" y="3860889"/>
            <a:ext cx="131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Authenticator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8" name="Graphic 16" descr="Unlock with solid fill">
            <a:extLst>
              <a:ext uri="{FF2B5EF4-FFF2-40B4-BE49-F238E27FC236}">
                <a16:creationId xmlns:a16="http://schemas.microsoft.com/office/drawing/2014/main" id="{50D23012-7ECC-D57F-DB91-3015C5BC0976}"/>
              </a:ext>
            </a:extLst>
          </p:cNvPr>
          <p:cNvSpPr>
            <a:spLocks noChangeAspect="1"/>
          </p:cNvSpPr>
          <p:nvPr/>
        </p:nvSpPr>
        <p:spPr>
          <a:xfrm>
            <a:off x="10420734" y="3957868"/>
            <a:ext cx="332468" cy="474955"/>
          </a:xfrm>
          <a:custGeom>
            <a:avLst/>
            <a:gdLst>
              <a:gd name="connsiteX0" fmla="*/ 266700 w 533400"/>
              <a:gd name="connsiteY0" fmla="*/ 361950 h 762000"/>
              <a:gd name="connsiteX1" fmla="*/ 123825 w 533400"/>
              <a:gd name="connsiteY1" fmla="*/ 372428 h 762000"/>
              <a:gd name="connsiteX2" fmla="*/ 123825 w 533400"/>
              <a:gd name="connsiteY2" fmla="*/ 200025 h 762000"/>
              <a:gd name="connsiteX3" fmla="*/ 266700 w 533400"/>
              <a:gd name="connsiteY3" fmla="*/ 57150 h 762000"/>
              <a:gd name="connsiteX4" fmla="*/ 409575 w 533400"/>
              <a:gd name="connsiteY4" fmla="*/ 200025 h 762000"/>
              <a:gd name="connsiteX5" fmla="*/ 409575 w 533400"/>
              <a:gd name="connsiteY5" fmla="*/ 257175 h 762000"/>
              <a:gd name="connsiteX6" fmla="*/ 466725 w 533400"/>
              <a:gd name="connsiteY6" fmla="*/ 257175 h 762000"/>
              <a:gd name="connsiteX7" fmla="*/ 466725 w 533400"/>
              <a:gd name="connsiteY7" fmla="*/ 200025 h 762000"/>
              <a:gd name="connsiteX8" fmla="*/ 266700 w 533400"/>
              <a:gd name="connsiteY8" fmla="*/ 0 h 762000"/>
              <a:gd name="connsiteX9" fmla="*/ 66675 w 533400"/>
              <a:gd name="connsiteY9" fmla="*/ 200025 h 762000"/>
              <a:gd name="connsiteX10" fmla="*/ 66675 w 533400"/>
              <a:gd name="connsiteY10" fmla="*/ 376238 h 762000"/>
              <a:gd name="connsiteX11" fmla="*/ 0 w 533400"/>
              <a:gd name="connsiteY11" fmla="*/ 381000 h 762000"/>
              <a:gd name="connsiteX12" fmla="*/ 0 w 533400"/>
              <a:gd name="connsiteY12" fmla="*/ 742950 h 762000"/>
              <a:gd name="connsiteX13" fmla="*/ 266700 w 533400"/>
              <a:gd name="connsiteY13" fmla="*/ 762000 h 762000"/>
              <a:gd name="connsiteX14" fmla="*/ 533400 w 533400"/>
              <a:gd name="connsiteY14" fmla="*/ 742950 h 762000"/>
              <a:gd name="connsiteX15" fmla="*/ 533400 w 533400"/>
              <a:gd name="connsiteY15" fmla="*/ 381000 h 762000"/>
              <a:gd name="connsiteX16" fmla="*/ 266700 w 533400"/>
              <a:gd name="connsiteY16" fmla="*/ 361950 h 762000"/>
              <a:gd name="connsiteX17" fmla="*/ 285750 w 533400"/>
              <a:gd name="connsiteY17" fmla="*/ 616268 h 762000"/>
              <a:gd name="connsiteX18" fmla="*/ 285750 w 533400"/>
              <a:gd name="connsiteY18" fmla="*/ 666750 h 762000"/>
              <a:gd name="connsiteX19" fmla="*/ 247650 w 533400"/>
              <a:gd name="connsiteY19" fmla="*/ 666750 h 762000"/>
              <a:gd name="connsiteX20" fmla="*/ 247650 w 533400"/>
              <a:gd name="connsiteY20" fmla="*/ 616268 h 762000"/>
              <a:gd name="connsiteX21" fmla="*/ 209550 w 533400"/>
              <a:gd name="connsiteY21" fmla="*/ 561975 h 762000"/>
              <a:gd name="connsiteX22" fmla="*/ 266700 w 533400"/>
              <a:gd name="connsiteY22" fmla="*/ 504825 h 762000"/>
              <a:gd name="connsiteX23" fmla="*/ 323850 w 533400"/>
              <a:gd name="connsiteY23" fmla="*/ 561975 h 762000"/>
              <a:gd name="connsiteX24" fmla="*/ 285750 w 533400"/>
              <a:gd name="connsiteY24" fmla="*/ 616268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3400" h="762000">
                <a:moveTo>
                  <a:pt x="266700" y="361950"/>
                </a:moveTo>
                <a:lnTo>
                  <a:pt x="123825" y="372428"/>
                </a:lnTo>
                <a:lnTo>
                  <a:pt x="123825" y="200025"/>
                </a:ln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257175"/>
                </a:lnTo>
                <a:lnTo>
                  <a:pt x="466725" y="257175"/>
                </a:ln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76238"/>
                </a:lnTo>
                <a:lnTo>
                  <a:pt x="0" y="381000"/>
                </a:lnTo>
                <a:lnTo>
                  <a:pt x="0" y="742950"/>
                </a:lnTo>
                <a:lnTo>
                  <a:pt x="266700" y="762000"/>
                </a:lnTo>
                <a:lnTo>
                  <a:pt x="533400" y="742950"/>
                </a:lnTo>
                <a:lnTo>
                  <a:pt x="533400" y="381000"/>
                </a:lnTo>
                <a:lnTo>
                  <a:pt x="266700" y="361950"/>
                </a:lnTo>
                <a:close/>
                <a:moveTo>
                  <a:pt x="285750" y="616268"/>
                </a:moveTo>
                <a:lnTo>
                  <a:pt x="285750" y="666750"/>
                </a:lnTo>
                <a:lnTo>
                  <a:pt x="247650" y="666750"/>
                </a:lnTo>
                <a:lnTo>
                  <a:pt x="247650" y="616268"/>
                </a:lnTo>
                <a:cubicBezTo>
                  <a:pt x="225743" y="608648"/>
                  <a:pt x="209550" y="587693"/>
                  <a:pt x="209550" y="561975"/>
                </a:cubicBezTo>
                <a:cubicBezTo>
                  <a:pt x="209550" y="530543"/>
                  <a:pt x="235268" y="504825"/>
                  <a:pt x="266700" y="504825"/>
                </a:cubicBezTo>
                <a:cubicBezTo>
                  <a:pt x="298133" y="504825"/>
                  <a:pt x="323850" y="530543"/>
                  <a:pt x="323850" y="561975"/>
                </a:cubicBezTo>
                <a:cubicBezTo>
                  <a:pt x="323850" y="586740"/>
                  <a:pt x="307658" y="607695"/>
                  <a:pt x="285750" y="616268"/>
                </a:cubicBezTo>
                <a:close/>
              </a:path>
            </a:pathLst>
          </a:custGeom>
          <a:solidFill>
            <a:srgbClr val="7030A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27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1" grpId="0" animBg="1"/>
      <p:bldP spid="27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E2021-FBA3-DB03-F731-4FFFB41AB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8EE9-3100-30A3-14F4-675C27AC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Ticket-Granting Service (tickets)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ACC47-6DB3-7BAF-DEC0-5A60D6D541E4}"/>
              </a:ext>
            </a:extLst>
          </p:cNvPr>
          <p:cNvSpPr txBox="1"/>
          <p:nvPr/>
        </p:nvSpPr>
        <p:spPr>
          <a:xfrm>
            <a:off x="2282159" y="1436026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KRB_TGS_REQ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0E3B1-B389-84A8-DA64-F2E636612E97}"/>
              </a:ext>
            </a:extLst>
          </p:cNvPr>
          <p:cNvSpPr txBox="1"/>
          <p:nvPr/>
        </p:nvSpPr>
        <p:spPr>
          <a:xfrm>
            <a:off x="8763577" y="1432732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KRB_TGS_REP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870C05-C407-A12F-F66F-AE201430628B}"/>
              </a:ext>
            </a:extLst>
          </p:cNvPr>
          <p:cNvSpPr/>
          <p:nvPr/>
        </p:nvSpPr>
        <p:spPr>
          <a:xfrm>
            <a:off x="1682802" y="1966423"/>
            <a:ext cx="2493470" cy="2413476"/>
          </a:xfrm>
          <a:prstGeom prst="roundRect">
            <a:avLst/>
          </a:prstGeom>
          <a:solidFill>
            <a:srgbClr val="1A2636">
              <a:alpha val="80000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E7BDD6-C4B0-3B1F-DC56-7F80869561C5}"/>
              </a:ext>
            </a:extLst>
          </p:cNvPr>
          <p:cNvSpPr/>
          <p:nvPr/>
        </p:nvSpPr>
        <p:spPr>
          <a:xfrm>
            <a:off x="8139246" y="1966423"/>
            <a:ext cx="2493470" cy="2413476"/>
          </a:xfrm>
          <a:prstGeom prst="roundRect">
            <a:avLst/>
          </a:prstGeom>
          <a:solidFill>
            <a:srgbClr val="1A2636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E5CFD-C514-C304-3C00-8D0563ECE3E6}"/>
              </a:ext>
            </a:extLst>
          </p:cNvPr>
          <p:cNvSpPr/>
          <p:nvPr/>
        </p:nvSpPr>
        <p:spPr>
          <a:xfrm>
            <a:off x="8556133" y="2075570"/>
            <a:ext cx="1529523" cy="20738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Graphic 19" descr="Lock with solid fill">
            <a:extLst>
              <a:ext uri="{FF2B5EF4-FFF2-40B4-BE49-F238E27FC236}">
                <a16:creationId xmlns:a16="http://schemas.microsoft.com/office/drawing/2014/main" id="{877B7BD4-147B-303E-A85D-30AE101AE0EF}"/>
              </a:ext>
            </a:extLst>
          </p:cNvPr>
          <p:cNvSpPr>
            <a:spLocks noChangeAspect="1"/>
          </p:cNvSpPr>
          <p:nvPr/>
        </p:nvSpPr>
        <p:spPr>
          <a:xfrm>
            <a:off x="9931424" y="2562766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7030A0"/>
          </a:solidFill>
          <a:ln w="664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68D162-C12E-DCAC-16E7-F7B77C878762}"/>
              </a:ext>
            </a:extLst>
          </p:cNvPr>
          <p:cNvSpPr txBox="1"/>
          <p:nvPr/>
        </p:nvSpPr>
        <p:spPr>
          <a:xfrm>
            <a:off x="8629346" y="2230186"/>
            <a:ext cx="1221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SQL/SERV01</a:t>
            </a:r>
            <a:endParaRPr kumimoji="0" lang="en-A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72A5B-38AD-3102-72D0-5640F33A38E5}"/>
              </a:ext>
            </a:extLst>
          </p:cNvPr>
          <p:cNvSpPr txBox="1"/>
          <p:nvPr/>
        </p:nvSpPr>
        <p:spPr>
          <a:xfrm>
            <a:off x="9662184" y="2080290"/>
            <a:ext cx="60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440E52-642B-CA64-310F-B6DD600215C1}"/>
              </a:ext>
            </a:extLst>
          </p:cNvPr>
          <p:cNvGrpSpPr/>
          <p:nvPr/>
        </p:nvGrpSpPr>
        <p:grpSpPr>
          <a:xfrm>
            <a:off x="2495713" y="2928450"/>
            <a:ext cx="817699" cy="658742"/>
            <a:chOff x="5557471" y="2460976"/>
            <a:chExt cx="817699" cy="658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02AD37-19EB-6E73-F5C4-A915B323D97A}"/>
                </a:ext>
              </a:extLst>
            </p:cNvPr>
            <p:cNvSpPr/>
            <p:nvPr/>
          </p:nvSpPr>
          <p:spPr>
            <a:xfrm>
              <a:off x="5557471" y="2517463"/>
              <a:ext cx="687118" cy="6022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4" name="Graphic 19" descr="Lock with solid fill">
              <a:extLst>
                <a:ext uri="{FF2B5EF4-FFF2-40B4-BE49-F238E27FC236}">
                  <a16:creationId xmlns:a16="http://schemas.microsoft.com/office/drawing/2014/main" id="{AB7B31DE-9304-AC52-3601-DAF233AEBB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023" y="2460976"/>
              <a:ext cx="277147" cy="361281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C0000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raphic 22" descr="Key with solid fill">
              <a:extLst>
                <a:ext uri="{FF2B5EF4-FFF2-40B4-BE49-F238E27FC236}">
                  <a16:creationId xmlns:a16="http://schemas.microsoft.com/office/drawing/2014/main" id="{9281557B-BD8D-4442-0538-D159C1BD15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54497" y="2811888"/>
              <a:ext cx="503824" cy="240461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7030A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2089F8-F8A7-37FD-E16D-2B72A42E374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97729" y="2517463"/>
              <a:ext cx="540619" cy="24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TGT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4C8626A-F426-6CCE-9DD8-0D71B7A57031}"/>
              </a:ext>
            </a:extLst>
          </p:cNvPr>
          <p:cNvSpPr/>
          <p:nvPr/>
        </p:nvSpPr>
        <p:spPr>
          <a:xfrm>
            <a:off x="2208439" y="3880770"/>
            <a:ext cx="1276101" cy="3612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SQL/SERV01</a:t>
            </a: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01DEEF-4885-AE88-06D7-E321F12DCC4C}"/>
              </a:ext>
            </a:extLst>
          </p:cNvPr>
          <p:cNvSpPr/>
          <p:nvPr/>
        </p:nvSpPr>
        <p:spPr>
          <a:xfrm>
            <a:off x="8619861" y="2623246"/>
            <a:ext cx="1166066" cy="9376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Graphic 19" descr="Lock with solid fill">
            <a:extLst>
              <a:ext uri="{FF2B5EF4-FFF2-40B4-BE49-F238E27FC236}">
                <a16:creationId xmlns:a16="http://schemas.microsoft.com/office/drawing/2014/main" id="{F3CF045C-E373-EDE7-E8A7-AEC2D93B2870}"/>
              </a:ext>
            </a:extLst>
          </p:cNvPr>
          <p:cNvSpPr>
            <a:spLocks noChangeAspect="1"/>
          </p:cNvSpPr>
          <p:nvPr/>
        </p:nvSpPr>
        <p:spPr>
          <a:xfrm>
            <a:off x="9622960" y="2891028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FAF51B"/>
          </a:solidFill>
          <a:ln w="6648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F5C6A0-832A-85D8-94B0-5865F87AE456}"/>
              </a:ext>
            </a:extLst>
          </p:cNvPr>
          <p:cNvSpPr txBox="1"/>
          <p:nvPr/>
        </p:nvSpPr>
        <p:spPr>
          <a:xfrm>
            <a:off x="8619861" y="2640090"/>
            <a:ext cx="122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Timestamp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PAC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Graphic 22" descr="Key with solid fill">
            <a:extLst>
              <a:ext uri="{FF2B5EF4-FFF2-40B4-BE49-F238E27FC236}">
                <a16:creationId xmlns:a16="http://schemas.microsoft.com/office/drawing/2014/main" id="{C7498ADE-7D70-C024-047C-49FD2A335F25}"/>
              </a:ext>
            </a:extLst>
          </p:cNvPr>
          <p:cNvSpPr>
            <a:spLocks noChangeAspect="1"/>
          </p:cNvSpPr>
          <p:nvPr/>
        </p:nvSpPr>
        <p:spPr>
          <a:xfrm flipH="1">
            <a:off x="8841033" y="3173161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2" descr="Key with solid fill">
            <a:extLst>
              <a:ext uri="{FF2B5EF4-FFF2-40B4-BE49-F238E27FC236}">
                <a16:creationId xmlns:a16="http://schemas.microsoft.com/office/drawing/2014/main" id="{36A8C7B5-151D-3765-4529-D179E1C864D7}"/>
              </a:ext>
            </a:extLst>
          </p:cNvPr>
          <p:cNvSpPr>
            <a:spLocks noChangeAspect="1"/>
          </p:cNvSpPr>
          <p:nvPr/>
        </p:nvSpPr>
        <p:spPr>
          <a:xfrm flipH="1">
            <a:off x="8922516" y="3738533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BC1CAB-2574-5BA2-F569-3BBDE546C1CD}"/>
              </a:ext>
            </a:extLst>
          </p:cNvPr>
          <p:cNvGrpSpPr/>
          <p:nvPr/>
        </p:nvGrpSpPr>
        <p:grpSpPr>
          <a:xfrm>
            <a:off x="2208439" y="2152212"/>
            <a:ext cx="1437465" cy="694877"/>
            <a:chOff x="2208439" y="2152212"/>
            <a:chExt cx="1437465" cy="69487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A51120-F1DC-7680-B587-4E85015414C6}"/>
                </a:ext>
              </a:extLst>
            </p:cNvPr>
            <p:cNvSpPr/>
            <p:nvPr/>
          </p:nvSpPr>
          <p:spPr>
            <a:xfrm>
              <a:off x="2208439" y="2189061"/>
              <a:ext cx="1276101" cy="65802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user@domain.local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Timestamp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5" name="Graphic 19" descr="Lock with solid fill">
              <a:extLst>
                <a:ext uri="{FF2B5EF4-FFF2-40B4-BE49-F238E27FC236}">
                  <a16:creationId xmlns:a16="http://schemas.microsoft.com/office/drawing/2014/main" id="{18B21EFD-5727-7720-92EF-32ACF51E2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440" y="2252346"/>
              <a:ext cx="308464" cy="402105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7030A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B41CF5-CD0F-F48F-032A-CDB39DD2EB8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08439" y="2152212"/>
              <a:ext cx="1318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Authenticator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305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7" grpId="0" animBg="1"/>
      <p:bldP spid="18" grpId="0" animBg="1"/>
      <p:bldP spid="19" grpId="0" animBg="1"/>
      <p:bldP spid="20" grpId="0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2457-62B6-BB89-6342-34BD9485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Ticket-Granting Service (Client)</a:t>
            </a:r>
            <a:endParaRPr lang="en-NL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9588C-F2CA-9B5B-8D70-52CC6E1795E3}"/>
              </a:ext>
            </a:extLst>
          </p:cNvPr>
          <p:cNvSpPr/>
          <p:nvPr/>
        </p:nvSpPr>
        <p:spPr>
          <a:xfrm>
            <a:off x="1086373" y="1958739"/>
            <a:ext cx="1922564" cy="2413476"/>
          </a:xfrm>
          <a:prstGeom prst="roundRect">
            <a:avLst/>
          </a:prstGeom>
          <a:solidFill>
            <a:srgbClr val="1A2636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DE9F64-06EE-AE39-6333-ACA71548AD17}"/>
              </a:ext>
            </a:extLst>
          </p:cNvPr>
          <p:cNvSpPr/>
          <p:nvPr/>
        </p:nvSpPr>
        <p:spPr>
          <a:xfrm>
            <a:off x="1247754" y="2067886"/>
            <a:ext cx="1529523" cy="20738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Graphic 19" descr="Lock with solid fill">
            <a:extLst>
              <a:ext uri="{FF2B5EF4-FFF2-40B4-BE49-F238E27FC236}">
                <a16:creationId xmlns:a16="http://schemas.microsoft.com/office/drawing/2014/main" id="{BB9CED77-86DE-2843-1E15-5746A9AD73CE}"/>
              </a:ext>
            </a:extLst>
          </p:cNvPr>
          <p:cNvSpPr>
            <a:spLocks noChangeAspect="1"/>
          </p:cNvSpPr>
          <p:nvPr/>
        </p:nvSpPr>
        <p:spPr>
          <a:xfrm>
            <a:off x="2623045" y="2555082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7030A0"/>
          </a:solidFill>
          <a:ln w="664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578CC-BCB5-FD12-EB66-DE49956A0317}"/>
              </a:ext>
            </a:extLst>
          </p:cNvPr>
          <p:cNvSpPr txBox="1"/>
          <p:nvPr/>
        </p:nvSpPr>
        <p:spPr>
          <a:xfrm>
            <a:off x="1320967" y="2222502"/>
            <a:ext cx="1221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SQL/SERV01</a:t>
            </a:r>
            <a:endParaRPr kumimoji="0" lang="en-A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F1CC0-4D28-743F-5BA3-EB1D239EA594}"/>
              </a:ext>
            </a:extLst>
          </p:cNvPr>
          <p:cNvSpPr txBox="1"/>
          <p:nvPr/>
        </p:nvSpPr>
        <p:spPr>
          <a:xfrm>
            <a:off x="2353805" y="2072606"/>
            <a:ext cx="60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0929F-D535-3273-E679-7E25DAC48AC4}"/>
              </a:ext>
            </a:extLst>
          </p:cNvPr>
          <p:cNvSpPr/>
          <p:nvPr/>
        </p:nvSpPr>
        <p:spPr>
          <a:xfrm>
            <a:off x="1311482" y="2615562"/>
            <a:ext cx="1166066" cy="9376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Graphic 19" descr="Lock with solid fill">
            <a:extLst>
              <a:ext uri="{FF2B5EF4-FFF2-40B4-BE49-F238E27FC236}">
                <a16:creationId xmlns:a16="http://schemas.microsoft.com/office/drawing/2014/main" id="{FDFC0BE3-89E7-5CE4-7F82-E2135397152A}"/>
              </a:ext>
            </a:extLst>
          </p:cNvPr>
          <p:cNvSpPr>
            <a:spLocks noChangeAspect="1"/>
          </p:cNvSpPr>
          <p:nvPr/>
        </p:nvSpPr>
        <p:spPr>
          <a:xfrm>
            <a:off x="2314581" y="2883344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FAF51B"/>
          </a:solidFill>
          <a:ln w="6648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6C72D-CB5A-3180-EDCF-689B7C4249EA}"/>
              </a:ext>
            </a:extLst>
          </p:cNvPr>
          <p:cNvSpPr txBox="1"/>
          <p:nvPr/>
        </p:nvSpPr>
        <p:spPr>
          <a:xfrm>
            <a:off x="1311482" y="2632406"/>
            <a:ext cx="122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Timestamp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PAC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Graphic 22" descr="Key with solid fill">
            <a:extLst>
              <a:ext uri="{FF2B5EF4-FFF2-40B4-BE49-F238E27FC236}">
                <a16:creationId xmlns:a16="http://schemas.microsoft.com/office/drawing/2014/main" id="{399BF07D-A910-A30C-3471-B9D4CC019D8A}"/>
              </a:ext>
            </a:extLst>
          </p:cNvPr>
          <p:cNvSpPr>
            <a:spLocks noChangeAspect="1"/>
          </p:cNvSpPr>
          <p:nvPr/>
        </p:nvSpPr>
        <p:spPr>
          <a:xfrm flipH="1">
            <a:off x="1532654" y="3165477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2" descr="Key with solid fill">
            <a:extLst>
              <a:ext uri="{FF2B5EF4-FFF2-40B4-BE49-F238E27FC236}">
                <a16:creationId xmlns:a16="http://schemas.microsoft.com/office/drawing/2014/main" id="{FE66C13F-D951-CE06-4315-DF065E64E387}"/>
              </a:ext>
            </a:extLst>
          </p:cNvPr>
          <p:cNvSpPr>
            <a:spLocks noChangeAspect="1"/>
          </p:cNvSpPr>
          <p:nvPr/>
        </p:nvSpPr>
        <p:spPr>
          <a:xfrm flipH="1">
            <a:off x="1614137" y="3730849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6CC064-2865-16FC-2FC2-6BFDDFACE50F}"/>
              </a:ext>
            </a:extLst>
          </p:cNvPr>
          <p:cNvSpPr/>
          <p:nvPr/>
        </p:nvSpPr>
        <p:spPr>
          <a:xfrm>
            <a:off x="8139246" y="1966423"/>
            <a:ext cx="2095144" cy="2413476"/>
          </a:xfrm>
          <a:prstGeom prst="roundRect">
            <a:avLst/>
          </a:prstGeom>
          <a:solidFill>
            <a:srgbClr val="1A2636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8836A-CAA5-ECB1-8112-6C7CD5C011A8}"/>
              </a:ext>
            </a:extLst>
          </p:cNvPr>
          <p:cNvSpPr/>
          <p:nvPr/>
        </p:nvSpPr>
        <p:spPr>
          <a:xfrm>
            <a:off x="8300627" y="2075570"/>
            <a:ext cx="1529523" cy="20738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79A517-97B6-657F-7909-E2997C7F73B9}"/>
              </a:ext>
            </a:extLst>
          </p:cNvPr>
          <p:cNvSpPr txBox="1"/>
          <p:nvPr/>
        </p:nvSpPr>
        <p:spPr>
          <a:xfrm>
            <a:off x="8373840" y="2230186"/>
            <a:ext cx="1221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SQL/SERV01</a:t>
            </a:r>
            <a:endParaRPr kumimoji="0" lang="en-A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96192E-0930-B703-0E8D-80BA53C94ED8}"/>
              </a:ext>
            </a:extLst>
          </p:cNvPr>
          <p:cNvSpPr txBox="1"/>
          <p:nvPr/>
        </p:nvSpPr>
        <p:spPr>
          <a:xfrm>
            <a:off x="9406678" y="2080290"/>
            <a:ext cx="60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F0CD2F-D72F-1A3C-5F66-9177EF86EBEF}"/>
              </a:ext>
            </a:extLst>
          </p:cNvPr>
          <p:cNvSpPr/>
          <p:nvPr/>
        </p:nvSpPr>
        <p:spPr>
          <a:xfrm>
            <a:off x="8364355" y="2623246"/>
            <a:ext cx="1166066" cy="9376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Graphic 19" descr="Lock with solid fill">
            <a:extLst>
              <a:ext uri="{FF2B5EF4-FFF2-40B4-BE49-F238E27FC236}">
                <a16:creationId xmlns:a16="http://schemas.microsoft.com/office/drawing/2014/main" id="{F3A66049-EB42-9CCB-3E1C-054274654750}"/>
              </a:ext>
            </a:extLst>
          </p:cNvPr>
          <p:cNvSpPr>
            <a:spLocks noChangeAspect="1"/>
          </p:cNvSpPr>
          <p:nvPr/>
        </p:nvSpPr>
        <p:spPr>
          <a:xfrm>
            <a:off x="9367454" y="2891028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FAF51B"/>
          </a:solidFill>
          <a:ln w="6648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4D89D9-D70F-53A0-7762-73657D2A5D74}"/>
              </a:ext>
            </a:extLst>
          </p:cNvPr>
          <p:cNvSpPr txBox="1"/>
          <p:nvPr/>
        </p:nvSpPr>
        <p:spPr>
          <a:xfrm>
            <a:off x="8364355" y="2640090"/>
            <a:ext cx="122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Timestamp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PAC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Graphic 22" descr="Key with solid fill">
            <a:extLst>
              <a:ext uri="{FF2B5EF4-FFF2-40B4-BE49-F238E27FC236}">
                <a16:creationId xmlns:a16="http://schemas.microsoft.com/office/drawing/2014/main" id="{0F123B58-0885-49EF-6EDA-ECD81D2DF36B}"/>
              </a:ext>
            </a:extLst>
          </p:cNvPr>
          <p:cNvSpPr>
            <a:spLocks noChangeAspect="1"/>
          </p:cNvSpPr>
          <p:nvPr/>
        </p:nvSpPr>
        <p:spPr>
          <a:xfrm flipH="1">
            <a:off x="8585527" y="3173161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raphic 22" descr="Key with solid fill">
            <a:extLst>
              <a:ext uri="{FF2B5EF4-FFF2-40B4-BE49-F238E27FC236}">
                <a16:creationId xmlns:a16="http://schemas.microsoft.com/office/drawing/2014/main" id="{4BCD6CBE-0891-EE40-B50A-101D10A6DB9B}"/>
              </a:ext>
            </a:extLst>
          </p:cNvPr>
          <p:cNvSpPr>
            <a:spLocks noChangeAspect="1"/>
          </p:cNvSpPr>
          <p:nvPr/>
        </p:nvSpPr>
        <p:spPr>
          <a:xfrm flipH="1">
            <a:off x="8667010" y="3738533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16" descr="Unlock with solid fill">
            <a:extLst>
              <a:ext uri="{FF2B5EF4-FFF2-40B4-BE49-F238E27FC236}">
                <a16:creationId xmlns:a16="http://schemas.microsoft.com/office/drawing/2014/main" id="{216A645C-2CF8-2DF3-BDC3-BA46133B3115}"/>
              </a:ext>
            </a:extLst>
          </p:cNvPr>
          <p:cNvSpPr>
            <a:spLocks noChangeAspect="1"/>
          </p:cNvSpPr>
          <p:nvPr/>
        </p:nvSpPr>
        <p:spPr>
          <a:xfrm>
            <a:off x="9691689" y="2555082"/>
            <a:ext cx="332468" cy="474955"/>
          </a:xfrm>
          <a:custGeom>
            <a:avLst/>
            <a:gdLst>
              <a:gd name="connsiteX0" fmla="*/ 266700 w 533400"/>
              <a:gd name="connsiteY0" fmla="*/ 361950 h 762000"/>
              <a:gd name="connsiteX1" fmla="*/ 123825 w 533400"/>
              <a:gd name="connsiteY1" fmla="*/ 372428 h 762000"/>
              <a:gd name="connsiteX2" fmla="*/ 123825 w 533400"/>
              <a:gd name="connsiteY2" fmla="*/ 200025 h 762000"/>
              <a:gd name="connsiteX3" fmla="*/ 266700 w 533400"/>
              <a:gd name="connsiteY3" fmla="*/ 57150 h 762000"/>
              <a:gd name="connsiteX4" fmla="*/ 409575 w 533400"/>
              <a:gd name="connsiteY4" fmla="*/ 200025 h 762000"/>
              <a:gd name="connsiteX5" fmla="*/ 409575 w 533400"/>
              <a:gd name="connsiteY5" fmla="*/ 257175 h 762000"/>
              <a:gd name="connsiteX6" fmla="*/ 466725 w 533400"/>
              <a:gd name="connsiteY6" fmla="*/ 257175 h 762000"/>
              <a:gd name="connsiteX7" fmla="*/ 466725 w 533400"/>
              <a:gd name="connsiteY7" fmla="*/ 200025 h 762000"/>
              <a:gd name="connsiteX8" fmla="*/ 266700 w 533400"/>
              <a:gd name="connsiteY8" fmla="*/ 0 h 762000"/>
              <a:gd name="connsiteX9" fmla="*/ 66675 w 533400"/>
              <a:gd name="connsiteY9" fmla="*/ 200025 h 762000"/>
              <a:gd name="connsiteX10" fmla="*/ 66675 w 533400"/>
              <a:gd name="connsiteY10" fmla="*/ 376238 h 762000"/>
              <a:gd name="connsiteX11" fmla="*/ 0 w 533400"/>
              <a:gd name="connsiteY11" fmla="*/ 381000 h 762000"/>
              <a:gd name="connsiteX12" fmla="*/ 0 w 533400"/>
              <a:gd name="connsiteY12" fmla="*/ 742950 h 762000"/>
              <a:gd name="connsiteX13" fmla="*/ 266700 w 533400"/>
              <a:gd name="connsiteY13" fmla="*/ 762000 h 762000"/>
              <a:gd name="connsiteX14" fmla="*/ 533400 w 533400"/>
              <a:gd name="connsiteY14" fmla="*/ 742950 h 762000"/>
              <a:gd name="connsiteX15" fmla="*/ 533400 w 533400"/>
              <a:gd name="connsiteY15" fmla="*/ 381000 h 762000"/>
              <a:gd name="connsiteX16" fmla="*/ 266700 w 533400"/>
              <a:gd name="connsiteY16" fmla="*/ 361950 h 762000"/>
              <a:gd name="connsiteX17" fmla="*/ 285750 w 533400"/>
              <a:gd name="connsiteY17" fmla="*/ 616268 h 762000"/>
              <a:gd name="connsiteX18" fmla="*/ 285750 w 533400"/>
              <a:gd name="connsiteY18" fmla="*/ 666750 h 762000"/>
              <a:gd name="connsiteX19" fmla="*/ 247650 w 533400"/>
              <a:gd name="connsiteY19" fmla="*/ 666750 h 762000"/>
              <a:gd name="connsiteX20" fmla="*/ 247650 w 533400"/>
              <a:gd name="connsiteY20" fmla="*/ 616268 h 762000"/>
              <a:gd name="connsiteX21" fmla="*/ 209550 w 533400"/>
              <a:gd name="connsiteY21" fmla="*/ 561975 h 762000"/>
              <a:gd name="connsiteX22" fmla="*/ 266700 w 533400"/>
              <a:gd name="connsiteY22" fmla="*/ 504825 h 762000"/>
              <a:gd name="connsiteX23" fmla="*/ 323850 w 533400"/>
              <a:gd name="connsiteY23" fmla="*/ 561975 h 762000"/>
              <a:gd name="connsiteX24" fmla="*/ 285750 w 533400"/>
              <a:gd name="connsiteY24" fmla="*/ 616268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3400" h="762000">
                <a:moveTo>
                  <a:pt x="266700" y="361950"/>
                </a:moveTo>
                <a:lnTo>
                  <a:pt x="123825" y="372428"/>
                </a:lnTo>
                <a:lnTo>
                  <a:pt x="123825" y="200025"/>
                </a:ln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257175"/>
                </a:lnTo>
                <a:lnTo>
                  <a:pt x="466725" y="257175"/>
                </a:ln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76238"/>
                </a:lnTo>
                <a:lnTo>
                  <a:pt x="0" y="381000"/>
                </a:lnTo>
                <a:lnTo>
                  <a:pt x="0" y="742950"/>
                </a:lnTo>
                <a:lnTo>
                  <a:pt x="266700" y="762000"/>
                </a:lnTo>
                <a:lnTo>
                  <a:pt x="533400" y="742950"/>
                </a:lnTo>
                <a:lnTo>
                  <a:pt x="533400" y="381000"/>
                </a:lnTo>
                <a:lnTo>
                  <a:pt x="266700" y="361950"/>
                </a:lnTo>
                <a:close/>
                <a:moveTo>
                  <a:pt x="285750" y="616268"/>
                </a:moveTo>
                <a:lnTo>
                  <a:pt x="285750" y="666750"/>
                </a:lnTo>
                <a:lnTo>
                  <a:pt x="247650" y="666750"/>
                </a:lnTo>
                <a:lnTo>
                  <a:pt x="247650" y="616268"/>
                </a:lnTo>
                <a:cubicBezTo>
                  <a:pt x="225743" y="608648"/>
                  <a:pt x="209550" y="587693"/>
                  <a:pt x="209550" y="561975"/>
                </a:cubicBezTo>
                <a:cubicBezTo>
                  <a:pt x="209550" y="530543"/>
                  <a:pt x="235268" y="504825"/>
                  <a:pt x="266700" y="504825"/>
                </a:cubicBezTo>
                <a:cubicBezTo>
                  <a:pt x="298133" y="504825"/>
                  <a:pt x="323850" y="530543"/>
                  <a:pt x="323850" y="561975"/>
                </a:cubicBezTo>
                <a:cubicBezTo>
                  <a:pt x="323850" y="586740"/>
                  <a:pt x="307658" y="607695"/>
                  <a:pt x="285750" y="616268"/>
                </a:cubicBezTo>
                <a:close/>
              </a:path>
            </a:pathLst>
          </a:custGeom>
          <a:solidFill>
            <a:srgbClr val="7030A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8A05DA1-F92B-EB96-CDEE-C97A5F1FAA07}"/>
              </a:ext>
            </a:extLst>
          </p:cNvPr>
          <p:cNvSpPr/>
          <p:nvPr/>
        </p:nvSpPr>
        <p:spPr>
          <a:xfrm>
            <a:off x="3114660" y="2811610"/>
            <a:ext cx="4969042" cy="117837"/>
          </a:xfrm>
          <a:prstGeom prst="rightArrow">
            <a:avLst/>
          </a:prstGeom>
          <a:solidFill>
            <a:srgbClr val="7030A0">
              <a:alpha val="50196"/>
            </a:srgbClr>
          </a:solidFill>
          <a:ln w="635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Graphic 22" descr="Key with solid fill">
            <a:extLst>
              <a:ext uri="{FF2B5EF4-FFF2-40B4-BE49-F238E27FC236}">
                <a16:creationId xmlns:a16="http://schemas.microsoft.com/office/drawing/2014/main" id="{D355D675-C4EF-EC1A-1712-65F25EAD5CF8}"/>
              </a:ext>
            </a:extLst>
          </p:cNvPr>
          <p:cNvSpPr>
            <a:spLocks noChangeAspect="1"/>
          </p:cNvSpPr>
          <p:nvPr/>
        </p:nvSpPr>
        <p:spPr>
          <a:xfrm flipH="1">
            <a:off x="5290748" y="2739672"/>
            <a:ext cx="602052" cy="28734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7030A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851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DC63-FEDD-6C37-F76D-9383BFEA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Request</a:t>
            </a:r>
            <a:endParaRPr lang="en-NL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93E66F-BF59-2712-A415-CA31673E4369}"/>
              </a:ext>
            </a:extLst>
          </p:cNvPr>
          <p:cNvSpPr>
            <a:spLocks noChangeAspect="1"/>
          </p:cNvSpPr>
          <p:nvPr/>
        </p:nvSpPr>
        <p:spPr>
          <a:xfrm>
            <a:off x="7995353" y="1498595"/>
            <a:ext cx="1283617" cy="1853004"/>
          </a:xfrm>
          <a:prstGeom prst="roundRect">
            <a:avLst/>
          </a:prstGeom>
          <a:solidFill>
            <a:srgbClr val="FFC000">
              <a:alpha val="60000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6EED1-9461-7AD3-782C-CCEBF02D7263}"/>
              </a:ext>
            </a:extLst>
          </p:cNvPr>
          <p:cNvSpPr>
            <a:spLocks noChangeAspect="1"/>
          </p:cNvSpPr>
          <p:nvPr/>
        </p:nvSpPr>
        <p:spPr>
          <a:xfrm>
            <a:off x="2870783" y="1498595"/>
            <a:ext cx="2028855" cy="1853004"/>
          </a:xfrm>
          <a:prstGeom prst="roundRect">
            <a:avLst/>
          </a:prstGeom>
          <a:solidFill>
            <a:srgbClr val="1A2636">
              <a:alpha val="45000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68C25-A92C-6632-3054-A7C429CFBA75}"/>
              </a:ext>
            </a:extLst>
          </p:cNvPr>
          <p:cNvSpPr txBox="1">
            <a:spLocks noChangeAspect="1"/>
          </p:cNvSpPr>
          <p:nvPr/>
        </p:nvSpPr>
        <p:spPr>
          <a:xfrm>
            <a:off x="3233506" y="1139160"/>
            <a:ext cx="12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Client</a:t>
            </a:r>
            <a:endParaRPr kumimoji="0" lang="en-AE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149B7-8743-DA8A-6E9D-79AA9847E80B}"/>
              </a:ext>
            </a:extLst>
          </p:cNvPr>
          <p:cNvSpPr txBox="1">
            <a:spLocks noChangeAspect="1"/>
          </p:cNvSpPr>
          <p:nvPr/>
        </p:nvSpPr>
        <p:spPr>
          <a:xfrm>
            <a:off x="7995353" y="1139160"/>
            <a:ext cx="12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Service (SQL)</a:t>
            </a:r>
            <a:endParaRPr kumimoji="0" lang="en-AE" sz="14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Graphic 21" descr="Key with solid fill">
            <a:extLst>
              <a:ext uri="{FF2B5EF4-FFF2-40B4-BE49-F238E27FC236}">
                <a16:creationId xmlns:a16="http://schemas.microsoft.com/office/drawing/2014/main" id="{62E98BBB-C90F-F1B2-5148-ABEADBDFDCD8}"/>
              </a:ext>
            </a:extLst>
          </p:cNvPr>
          <p:cNvSpPr>
            <a:spLocks noChangeAspect="1"/>
          </p:cNvSpPr>
          <p:nvPr/>
        </p:nvSpPr>
        <p:spPr>
          <a:xfrm flipH="1">
            <a:off x="3602899" y="1755771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2900C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aphic 22" descr="Key with solid fill">
            <a:extLst>
              <a:ext uri="{FF2B5EF4-FFF2-40B4-BE49-F238E27FC236}">
                <a16:creationId xmlns:a16="http://schemas.microsoft.com/office/drawing/2014/main" id="{9B082A78-4932-30A1-F175-ABF6E1450A5F}"/>
              </a:ext>
            </a:extLst>
          </p:cNvPr>
          <p:cNvSpPr>
            <a:spLocks noChangeAspect="1"/>
          </p:cNvSpPr>
          <p:nvPr/>
        </p:nvSpPr>
        <p:spPr>
          <a:xfrm flipH="1">
            <a:off x="8364746" y="1755771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FAF51B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DB959C-D849-C26C-C6CB-B254A10F04AE}"/>
              </a:ext>
            </a:extLst>
          </p:cNvPr>
          <p:cNvCxnSpPr/>
          <p:nvPr/>
        </p:nvCxnSpPr>
        <p:spPr>
          <a:xfrm>
            <a:off x="6074918" y="1224879"/>
            <a:ext cx="0" cy="4707195"/>
          </a:xfrm>
          <a:prstGeom prst="line">
            <a:avLst/>
          </a:prstGeom>
          <a:ln>
            <a:solidFill>
              <a:schemeClr val="tx1">
                <a:alpha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21" descr="Key with solid fill">
            <a:extLst>
              <a:ext uri="{FF2B5EF4-FFF2-40B4-BE49-F238E27FC236}">
                <a16:creationId xmlns:a16="http://schemas.microsoft.com/office/drawing/2014/main" id="{6526C408-FC32-1B74-87C1-E6DB567AD2FB}"/>
              </a:ext>
            </a:extLst>
          </p:cNvPr>
          <p:cNvSpPr>
            <a:spLocks noChangeAspect="1"/>
          </p:cNvSpPr>
          <p:nvPr/>
        </p:nvSpPr>
        <p:spPr>
          <a:xfrm flipH="1">
            <a:off x="3163296" y="2165064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7030A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6D4CB1-AA7A-E954-ADDD-6BDD9F5BB29F}"/>
              </a:ext>
            </a:extLst>
          </p:cNvPr>
          <p:cNvGrpSpPr/>
          <p:nvPr/>
        </p:nvGrpSpPr>
        <p:grpSpPr>
          <a:xfrm>
            <a:off x="3092152" y="2505258"/>
            <a:ext cx="817699" cy="658742"/>
            <a:chOff x="5557471" y="2460976"/>
            <a:chExt cx="817699" cy="658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A02FAB-364B-C8C5-F2F9-AD0DE3640C0E}"/>
                </a:ext>
              </a:extLst>
            </p:cNvPr>
            <p:cNvSpPr/>
            <p:nvPr/>
          </p:nvSpPr>
          <p:spPr>
            <a:xfrm>
              <a:off x="5557471" y="2517463"/>
              <a:ext cx="687118" cy="6022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4" name="Graphic 19" descr="Lock with solid fill">
              <a:extLst>
                <a:ext uri="{FF2B5EF4-FFF2-40B4-BE49-F238E27FC236}">
                  <a16:creationId xmlns:a16="http://schemas.microsoft.com/office/drawing/2014/main" id="{231A8EC5-9DC2-0BC6-8E00-0A3987F03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023" y="2460976"/>
              <a:ext cx="277147" cy="361281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C00000"/>
            </a:solidFill>
            <a:ln w="6648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raphic 22" descr="Key with solid fill">
              <a:extLst>
                <a:ext uri="{FF2B5EF4-FFF2-40B4-BE49-F238E27FC236}">
                  <a16:creationId xmlns:a16="http://schemas.microsoft.com/office/drawing/2014/main" id="{2766C0AC-3567-78E6-2723-F13C2476DE0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54497" y="2811888"/>
              <a:ext cx="503824" cy="240461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7030A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D63F8C-DB27-1DBE-EEE7-10CAFDE4142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97729" y="2517463"/>
              <a:ext cx="540619" cy="248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TGT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C020A7-DD9C-58FD-F504-B2F6C761DBF6}"/>
              </a:ext>
            </a:extLst>
          </p:cNvPr>
          <p:cNvGrpSpPr/>
          <p:nvPr/>
        </p:nvGrpSpPr>
        <p:grpSpPr>
          <a:xfrm>
            <a:off x="4050583" y="2489613"/>
            <a:ext cx="817699" cy="658742"/>
            <a:chOff x="5557471" y="2460976"/>
            <a:chExt cx="817699" cy="65874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57094F-BAD7-6CD1-A541-03018F590637}"/>
                </a:ext>
              </a:extLst>
            </p:cNvPr>
            <p:cNvSpPr/>
            <p:nvPr/>
          </p:nvSpPr>
          <p:spPr>
            <a:xfrm>
              <a:off x="5557471" y="2517463"/>
              <a:ext cx="687118" cy="602255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9" name="Graphic 19" descr="Lock with solid fill">
              <a:extLst>
                <a:ext uri="{FF2B5EF4-FFF2-40B4-BE49-F238E27FC236}">
                  <a16:creationId xmlns:a16="http://schemas.microsoft.com/office/drawing/2014/main" id="{F13DC82C-33E6-8CA4-C0AD-30A05CED8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023" y="2460976"/>
              <a:ext cx="277147" cy="361281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FAF51B"/>
            </a:solidFill>
            <a:ln w="6648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raphic 22" descr="Key with solid fill">
              <a:extLst>
                <a:ext uri="{FF2B5EF4-FFF2-40B4-BE49-F238E27FC236}">
                  <a16:creationId xmlns:a16="http://schemas.microsoft.com/office/drawing/2014/main" id="{39C2CCC3-1996-78AA-A77F-74CC88564D1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654497" y="2811888"/>
              <a:ext cx="503824" cy="240461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00001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B983DE-0926-47BF-F169-B4675BD39BC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597729" y="2517463"/>
              <a:ext cx="540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TGS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DD76CB-AEA9-4057-450F-39A0D8317C0E}"/>
              </a:ext>
            </a:extLst>
          </p:cNvPr>
          <p:cNvCxnSpPr>
            <a:cxnSpLocks/>
          </p:cNvCxnSpPr>
          <p:nvPr/>
        </p:nvCxnSpPr>
        <p:spPr>
          <a:xfrm>
            <a:off x="3779807" y="3855739"/>
            <a:ext cx="48281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956BF0C-4551-3498-A02B-A2C754755478}"/>
              </a:ext>
            </a:extLst>
          </p:cNvPr>
          <p:cNvSpPr/>
          <p:nvPr/>
        </p:nvSpPr>
        <p:spPr>
          <a:xfrm flipH="1">
            <a:off x="5452513" y="3679006"/>
            <a:ext cx="1244810" cy="422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 want to use your service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C90884-8828-2AD3-CE87-1D69ED0F1736}"/>
              </a:ext>
            </a:extLst>
          </p:cNvPr>
          <p:cNvCxnSpPr>
            <a:cxnSpLocks/>
          </p:cNvCxnSpPr>
          <p:nvPr/>
        </p:nvCxnSpPr>
        <p:spPr>
          <a:xfrm flipH="1">
            <a:off x="8607941" y="3880799"/>
            <a:ext cx="0" cy="583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51ED1C-4AED-EA6F-5A32-2CF320592DEC}"/>
              </a:ext>
            </a:extLst>
          </p:cNvPr>
          <p:cNvCxnSpPr>
            <a:cxnSpLocks/>
          </p:cNvCxnSpPr>
          <p:nvPr/>
        </p:nvCxnSpPr>
        <p:spPr>
          <a:xfrm flipH="1">
            <a:off x="3779270" y="4522414"/>
            <a:ext cx="48027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AA78549-F20B-2A5A-150A-D8B5081CF0DA}"/>
              </a:ext>
            </a:extLst>
          </p:cNvPr>
          <p:cNvSpPr/>
          <p:nvPr/>
        </p:nvSpPr>
        <p:spPr>
          <a:xfrm flipH="1">
            <a:off x="5452513" y="4322457"/>
            <a:ext cx="1244810" cy="422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You are granted access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73385B-19A8-B648-2759-EEC1B7A1B7E0}"/>
              </a:ext>
            </a:extLst>
          </p:cNvPr>
          <p:cNvSpPr/>
          <p:nvPr/>
        </p:nvSpPr>
        <p:spPr>
          <a:xfrm flipH="1">
            <a:off x="7999134" y="3987844"/>
            <a:ext cx="1244810" cy="2886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Ticket verification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2" name="Graphic 21" descr="Key with solid fill">
            <a:extLst>
              <a:ext uri="{FF2B5EF4-FFF2-40B4-BE49-F238E27FC236}">
                <a16:creationId xmlns:a16="http://schemas.microsoft.com/office/drawing/2014/main" id="{AF345D1B-485A-CB82-A462-2BAF501CD692}"/>
              </a:ext>
            </a:extLst>
          </p:cNvPr>
          <p:cNvSpPr>
            <a:spLocks noChangeAspect="1"/>
          </p:cNvSpPr>
          <p:nvPr/>
        </p:nvSpPr>
        <p:spPr>
          <a:xfrm flipH="1">
            <a:off x="4116826" y="2171195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7644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23" grpId="0" animBg="1"/>
      <p:bldP spid="26" grpId="0" animBg="1"/>
      <p:bldP spid="27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01F5F-05EC-55FA-D3AE-423E3662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Request (Service)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E4F33-C202-CE3D-CDED-3779BCB8E3CD}"/>
              </a:ext>
            </a:extLst>
          </p:cNvPr>
          <p:cNvSpPr txBox="1"/>
          <p:nvPr/>
        </p:nvSpPr>
        <p:spPr>
          <a:xfrm>
            <a:off x="2282159" y="1436026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KRB_AP_REQ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98CC11-B086-C6F0-4D0A-00846CEE7615}"/>
              </a:ext>
            </a:extLst>
          </p:cNvPr>
          <p:cNvSpPr txBox="1"/>
          <p:nvPr/>
        </p:nvSpPr>
        <p:spPr>
          <a:xfrm>
            <a:off x="8763577" y="1432732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KRB_AP_REP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06FFF-A074-9510-2FED-6549AEBC5300}"/>
              </a:ext>
            </a:extLst>
          </p:cNvPr>
          <p:cNvSpPr/>
          <p:nvPr/>
        </p:nvSpPr>
        <p:spPr>
          <a:xfrm>
            <a:off x="1682802" y="1966423"/>
            <a:ext cx="2493470" cy="1906330"/>
          </a:xfrm>
          <a:prstGeom prst="roundRect">
            <a:avLst/>
          </a:prstGeom>
          <a:solidFill>
            <a:srgbClr val="1A2636">
              <a:alpha val="80000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2C8724-BC22-2430-87A4-4143014F1B50}"/>
              </a:ext>
            </a:extLst>
          </p:cNvPr>
          <p:cNvSpPr/>
          <p:nvPr/>
        </p:nvSpPr>
        <p:spPr>
          <a:xfrm>
            <a:off x="2495713" y="2984937"/>
            <a:ext cx="687118" cy="6022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Graphic 19" descr="Lock with solid fill">
            <a:extLst>
              <a:ext uri="{FF2B5EF4-FFF2-40B4-BE49-F238E27FC236}">
                <a16:creationId xmlns:a16="http://schemas.microsoft.com/office/drawing/2014/main" id="{ABC0A4EF-C416-13CF-6DE9-975679192421}"/>
              </a:ext>
            </a:extLst>
          </p:cNvPr>
          <p:cNvSpPr>
            <a:spLocks noChangeAspect="1"/>
          </p:cNvSpPr>
          <p:nvPr/>
        </p:nvSpPr>
        <p:spPr>
          <a:xfrm>
            <a:off x="3036265" y="2928450"/>
            <a:ext cx="277147" cy="361281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FAF51B"/>
          </a:solidFill>
          <a:ln w="6648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aphic 22" descr="Key with solid fill">
            <a:extLst>
              <a:ext uri="{FF2B5EF4-FFF2-40B4-BE49-F238E27FC236}">
                <a16:creationId xmlns:a16="http://schemas.microsoft.com/office/drawing/2014/main" id="{785F3B88-30D4-29E2-B6FC-71759D2A4638}"/>
              </a:ext>
            </a:extLst>
          </p:cNvPr>
          <p:cNvSpPr>
            <a:spLocks noChangeAspect="1"/>
          </p:cNvSpPr>
          <p:nvPr/>
        </p:nvSpPr>
        <p:spPr>
          <a:xfrm flipH="1">
            <a:off x="2592739" y="3279362"/>
            <a:ext cx="503824" cy="240461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DE490-3890-376D-90A4-DACE7910F813}"/>
              </a:ext>
            </a:extLst>
          </p:cNvPr>
          <p:cNvSpPr txBox="1">
            <a:spLocks noChangeAspect="1"/>
          </p:cNvSpPr>
          <p:nvPr/>
        </p:nvSpPr>
        <p:spPr>
          <a:xfrm>
            <a:off x="2535971" y="2984937"/>
            <a:ext cx="540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FC20F2-478A-499F-DE24-CFCD0D31A74F}"/>
              </a:ext>
            </a:extLst>
          </p:cNvPr>
          <p:cNvGrpSpPr/>
          <p:nvPr/>
        </p:nvGrpSpPr>
        <p:grpSpPr>
          <a:xfrm>
            <a:off x="2208439" y="2152212"/>
            <a:ext cx="1437465" cy="694877"/>
            <a:chOff x="2208439" y="2152212"/>
            <a:chExt cx="1437465" cy="6948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26C777-841A-F7C0-D138-C33E94ED9F14}"/>
                </a:ext>
              </a:extLst>
            </p:cNvPr>
            <p:cNvSpPr/>
            <p:nvPr/>
          </p:nvSpPr>
          <p:spPr>
            <a:xfrm>
              <a:off x="2208439" y="2189061"/>
              <a:ext cx="1276101" cy="65802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user@domain.local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Timestamp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3" name="Graphic 19" descr="Lock with solid fill">
              <a:extLst>
                <a:ext uri="{FF2B5EF4-FFF2-40B4-BE49-F238E27FC236}">
                  <a16:creationId xmlns:a16="http://schemas.microsoft.com/office/drawing/2014/main" id="{36B0FF6D-8CA7-3C2A-E920-CDDC6C7754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7440" y="2252346"/>
              <a:ext cx="308464" cy="402105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000011"/>
            </a:solidFill>
            <a:ln w="66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B5C233-35AC-A661-EA8D-5EFA2186773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08439" y="2152212"/>
              <a:ext cx="13185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Authenticator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pic>
        <p:nvPicPr>
          <p:cNvPr id="15" name="Picture 2" descr="Verified - Free shapes and symbols icons">
            <a:extLst>
              <a:ext uri="{FF2B5EF4-FFF2-40B4-BE49-F238E27FC236}">
                <a16:creationId xmlns:a16="http://schemas.microsoft.com/office/drawing/2014/main" id="{B4AA479F-7FEA-E450-7B57-6ACCE30D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79" y="2057080"/>
            <a:ext cx="2743840" cy="27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B2DAD3-8376-0821-ED37-F0F1DDF79437}"/>
              </a:ext>
            </a:extLst>
          </p:cNvPr>
          <p:cNvSpPr/>
          <p:nvPr/>
        </p:nvSpPr>
        <p:spPr>
          <a:xfrm>
            <a:off x="4854990" y="3401555"/>
            <a:ext cx="2493470" cy="1906330"/>
          </a:xfrm>
          <a:prstGeom prst="roundRect">
            <a:avLst/>
          </a:prstGeom>
          <a:solidFill>
            <a:srgbClr val="1A2636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ACE721-7F72-03CE-CB3A-4465F090276E}"/>
              </a:ext>
            </a:extLst>
          </p:cNvPr>
          <p:cNvSpPr/>
          <p:nvPr/>
        </p:nvSpPr>
        <p:spPr>
          <a:xfrm>
            <a:off x="5667901" y="4447514"/>
            <a:ext cx="687118" cy="6022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Graphic 22" descr="Key with solid fill">
            <a:extLst>
              <a:ext uri="{FF2B5EF4-FFF2-40B4-BE49-F238E27FC236}">
                <a16:creationId xmlns:a16="http://schemas.microsoft.com/office/drawing/2014/main" id="{91047A12-5664-6938-753F-73AA8EF7110B}"/>
              </a:ext>
            </a:extLst>
          </p:cNvPr>
          <p:cNvSpPr>
            <a:spLocks noChangeAspect="1"/>
          </p:cNvSpPr>
          <p:nvPr/>
        </p:nvSpPr>
        <p:spPr>
          <a:xfrm flipH="1">
            <a:off x="5764927" y="4741939"/>
            <a:ext cx="503824" cy="240461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38F4B2-CD5D-DCB6-46D9-58C3497FA99B}"/>
              </a:ext>
            </a:extLst>
          </p:cNvPr>
          <p:cNvSpPr txBox="1">
            <a:spLocks noChangeAspect="1"/>
          </p:cNvSpPr>
          <p:nvPr/>
        </p:nvSpPr>
        <p:spPr>
          <a:xfrm>
            <a:off x="5708159" y="4447514"/>
            <a:ext cx="540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TGS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8FCD9C-6864-99F7-8F5A-4359C0DDE52C}"/>
              </a:ext>
            </a:extLst>
          </p:cNvPr>
          <p:cNvSpPr/>
          <p:nvPr/>
        </p:nvSpPr>
        <p:spPr>
          <a:xfrm>
            <a:off x="5380627" y="3651638"/>
            <a:ext cx="1276101" cy="6580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Timestamp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EB5DDC-F443-01DD-557F-D4E71015C337}"/>
              </a:ext>
            </a:extLst>
          </p:cNvPr>
          <p:cNvSpPr txBox="1">
            <a:spLocks noChangeAspect="1"/>
          </p:cNvSpPr>
          <p:nvPr/>
        </p:nvSpPr>
        <p:spPr>
          <a:xfrm>
            <a:off x="5380627" y="3614789"/>
            <a:ext cx="1318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Authenticator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Graphic 16" descr="Unlock with solid fill">
            <a:extLst>
              <a:ext uri="{FF2B5EF4-FFF2-40B4-BE49-F238E27FC236}">
                <a16:creationId xmlns:a16="http://schemas.microsoft.com/office/drawing/2014/main" id="{11602064-1B88-96DD-2AAD-91EF7BFABAA0}"/>
              </a:ext>
            </a:extLst>
          </p:cNvPr>
          <p:cNvSpPr>
            <a:spLocks noChangeAspect="1"/>
          </p:cNvSpPr>
          <p:nvPr/>
        </p:nvSpPr>
        <p:spPr>
          <a:xfrm>
            <a:off x="6289036" y="4538181"/>
            <a:ext cx="285260" cy="407516"/>
          </a:xfrm>
          <a:custGeom>
            <a:avLst/>
            <a:gdLst>
              <a:gd name="connsiteX0" fmla="*/ 266700 w 533400"/>
              <a:gd name="connsiteY0" fmla="*/ 361950 h 762000"/>
              <a:gd name="connsiteX1" fmla="*/ 123825 w 533400"/>
              <a:gd name="connsiteY1" fmla="*/ 372428 h 762000"/>
              <a:gd name="connsiteX2" fmla="*/ 123825 w 533400"/>
              <a:gd name="connsiteY2" fmla="*/ 200025 h 762000"/>
              <a:gd name="connsiteX3" fmla="*/ 266700 w 533400"/>
              <a:gd name="connsiteY3" fmla="*/ 57150 h 762000"/>
              <a:gd name="connsiteX4" fmla="*/ 409575 w 533400"/>
              <a:gd name="connsiteY4" fmla="*/ 200025 h 762000"/>
              <a:gd name="connsiteX5" fmla="*/ 409575 w 533400"/>
              <a:gd name="connsiteY5" fmla="*/ 257175 h 762000"/>
              <a:gd name="connsiteX6" fmla="*/ 466725 w 533400"/>
              <a:gd name="connsiteY6" fmla="*/ 257175 h 762000"/>
              <a:gd name="connsiteX7" fmla="*/ 466725 w 533400"/>
              <a:gd name="connsiteY7" fmla="*/ 200025 h 762000"/>
              <a:gd name="connsiteX8" fmla="*/ 266700 w 533400"/>
              <a:gd name="connsiteY8" fmla="*/ 0 h 762000"/>
              <a:gd name="connsiteX9" fmla="*/ 66675 w 533400"/>
              <a:gd name="connsiteY9" fmla="*/ 200025 h 762000"/>
              <a:gd name="connsiteX10" fmla="*/ 66675 w 533400"/>
              <a:gd name="connsiteY10" fmla="*/ 376238 h 762000"/>
              <a:gd name="connsiteX11" fmla="*/ 0 w 533400"/>
              <a:gd name="connsiteY11" fmla="*/ 381000 h 762000"/>
              <a:gd name="connsiteX12" fmla="*/ 0 w 533400"/>
              <a:gd name="connsiteY12" fmla="*/ 742950 h 762000"/>
              <a:gd name="connsiteX13" fmla="*/ 266700 w 533400"/>
              <a:gd name="connsiteY13" fmla="*/ 762000 h 762000"/>
              <a:gd name="connsiteX14" fmla="*/ 533400 w 533400"/>
              <a:gd name="connsiteY14" fmla="*/ 742950 h 762000"/>
              <a:gd name="connsiteX15" fmla="*/ 533400 w 533400"/>
              <a:gd name="connsiteY15" fmla="*/ 381000 h 762000"/>
              <a:gd name="connsiteX16" fmla="*/ 266700 w 533400"/>
              <a:gd name="connsiteY16" fmla="*/ 361950 h 762000"/>
              <a:gd name="connsiteX17" fmla="*/ 285750 w 533400"/>
              <a:gd name="connsiteY17" fmla="*/ 616268 h 762000"/>
              <a:gd name="connsiteX18" fmla="*/ 285750 w 533400"/>
              <a:gd name="connsiteY18" fmla="*/ 666750 h 762000"/>
              <a:gd name="connsiteX19" fmla="*/ 247650 w 533400"/>
              <a:gd name="connsiteY19" fmla="*/ 666750 h 762000"/>
              <a:gd name="connsiteX20" fmla="*/ 247650 w 533400"/>
              <a:gd name="connsiteY20" fmla="*/ 616268 h 762000"/>
              <a:gd name="connsiteX21" fmla="*/ 209550 w 533400"/>
              <a:gd name="connsiteY21" fmla="*/ 561975 h 762000"/>
              <a:gd name="connsiteX22" fmla="*/ 266700 w 533400"/>
              <a:gd name="connsiteY22" fmla="*/ 504825 h 762000"/>
              <a:gd name="connsiteX23" fmla="*/ 323850 w 533400"/>
              <a:gd name="connsiteY23" fmla="*/ 561975 h 762000"/>
              <a:gd name="connsiteX24" fmla="*/ 285750 w 533400"/>
              <a:gd name="connsiteY24" fmla="*/ 616268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3400" h="762000">
                <a:moveTo>
                  <a:pt x="266700" y="361950"/>
                </a:moveTo>
                <a:lnTo>
                  <a:pt x="123825" y="372428"/>
                </a:lnTo>
                <a:lnTo>
                  <a:pt x="123825" y="200025"/>
                </a:ln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257175"/>
                </a:lnTo>
                <a:lnTo>
                  <a:pt x="466725" y="257175"/>
                </a:ln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76238"/>
                </a:lnTo>
                <a:lnTo>
                  <a:pt x="0" y="381000"/>
                </a:lnTo>
                <a:lnTo>
                  <a:pt x="0" y="742950"/>
                </a:lnTo>
                <a:lnTo>
                  <a:pt x="266700" y="762000"/>
                </a:lnTo>
                <a:lnTo>
                  <a:pt x="533400" y="742950"/>
                </a:lnTo>
                <a:lnTo>
                  <a:pt x="533400" y="381000"/>
                </a:lnTo>
                <a:lnTo>
                  <a:pt x="266700" y="361950"/>
                </a:lnTo>
                <a:close/>
                <a:moveTo>
                  <a:pt x="285750" y="616268"/>
                </a:moveTo>
                <a:lnTo>
                  <a:pt x="285750" y="666750"/>
                </a:lnTo>
                <a:lnTo>
                  <a:pt x="247650" y="666750"/>
                </a:lnTo>
                <a:lnTo>
                  <a:pt x="247650" y="616268"/>
                </a:lnTo>
                <a:cubicBezTo>
                  <a:pt x="225743" y="608648"/>
                  <a:pt x="209550" y="587693"/>
                  <a:pt x="209550" y="561975"/>
                </a:cubicBezTo>
                <a:cubicBezTo>
                  <a:pt x="209550" y="530543"/>
                  <a:pt x="235268" y="504825"/>
                  <a:pt x="266700" y="504825"/>
                </a:cubicBezTo>
                <a:cubicBezTo>
                  <a:pt x="298133" y="504825"/>
                  <a:pt x="323850" y="530543"/>
                  <a:pt x="323850" y="561975"/>
                </a:cubicBezTo>
                <a:cubicBezTo>
                  <a:pt x="323850" y="586740"/>
                  <a:pt x="307658" y="607695"/>
                  <a:pt x="285750" y="616268"/>
                </a:cubicBezTo>
                <a:close/>
              </a:path>
            </a:pathLst>
          </a:custGeom>
          <a:solidFill>
            <a:srgbClr val="FAF51B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16" descr="Unlock with solid fill">
            <a:extLst>
              <a:ext uri="{FF2B5EF4-FFF2-40B4-BE49-F238E27FC236}">
                <a16:creationId xmlns:a16="http://schemas.microsoft.com/office/drawing/2014/main" id="{0E5013E8-5693-627D-5335-CAE7ED9FDDE5}"/>
              </a:ext>
            </a:extLst>
          </p:cNvPr>
          <p:cNvSpPr>
            <a:spLocks noChangeAspect="1"/>
          </p:cNvSpPr>
          <p:nvPr/>
        </p:nvSpPr>
        <p:spPr>
          <a:xfrm>
            <a:off x="6526229" y="3766440"/>
            <a:ext cx="285260" cy="407516"/>
          </a:xfrm>
          <a:custGeom>
            <a:avLst/>
            <a:gdLst>
              <a:gd name="connsiteX0" fmla="*/ 266700 w 533400"/>
              <a:gd name="connsiteY0" fmla="*/ 361950 h 762000"/>
              <a:gd name="connsiteX1" fmla="*/ 123825 w 533400"/>
              <a:gd name="connsiteY1" fmla="*/ 372428 h 762000"/>
              <a:gd name="connsiteX2" fmla="*/ 123825 w 533400"/>
              <a:gd name="connsiteY2" fmla="*/ 200025 h 762000"/>
              <a:gd name="connsiteX3" fmla="*/ 266700 w 533400"/>
              <a:gd name="connsiteY3" fmla="*/ 57150 h 762000"/>
              <a:gd name="connsiteX4" fmla="*/ 409575 w 533400"/>
              <a:gd name="connsiteY4" fmla="*/ 200025 h 762000"/>
              <a:gd name="connsiteX5" fmla="*/ 409575 w 533400"/>
              <a:gd name="connsiteY5" fmla="*/ 257175 h 762000"/>
              <a:gd name="connsiteX6" fmla="*/ 466725 w 533400"/>
              <a:gd name="connsiteY6" fmla="*/ 257175 h 762000"/>
              <a:gd name="connsiteX7" fmla="*/ 466725 w 533400"/>
              <a:gd name="connsiteY7" fmla="*/ 200025 h 762000"/>
              <a:gd name="connsiteX8" fmla="*/ 266700 w 533400"/>
              <a:gd name="connsiteY8" fmla="*/ 0 h 762000"/>
              <a:gd name="connsiteX9" fmla="*/ 66675 w 533400"/>
              <a:gd name="connsiteY9" fmla="*/ 200025 h 762000"/>
              <a:gd name="connsiteX10" fmla="*/ 66675 w 533400"/>
              <a:gd name="connsiteY10" fmla="*/ 376238 h 762000"/>
              <a:gd name="connsiteX11" fmla="*/ 0 w 533400"/>
              <a:gd name="connsiteY11" fmla="*/ 381000 h 762000"/>
              <a:gd name="connsiteX12" fmla="*/ 0 w 533400"/>
              <a:gd name="connsiteY12" fmla="*/ 742950 h 762000"/>
              <a:gd name="connsiteX13" fmla="*/ 266700 w 533400"/>
              <a:gd name="connsiteY13" fmla="*/ 762000 h 762000"/>
              <a:gd name="connsiteX14" fmla="*/ 533400 w 533400"/>
              <a:gd name="connsiteY14" fmla="*/ 742950 h 762000"/>
              <a:gd name="connsiteX15" fmla="*/ 533400 w 533400"/>
              <a:gd name="connsiteY15" fmla="*/ 381000 h 762000"/>
              <a:gd name="connsiteX16" fmla="*/ 266700 w 533400"/>
              <a:gd name="connsiteY16" fmla="*/ 361950 h 762000"/>
              <a:gd name="connsiteX17" fmla="*/ 285750 w 533400"/>
              <a:gd name="connsiteY17" fmla="*/ 616268 h 762000"/>
              <a:gd name="connsiteX18" fmla="*/ 285750 w 533400"/>
              <a:gd name="connsiteY18" fmla="*/ 666750 h 762000"/>
              <a:gd name="connsiteX19" fmla="*/ 247650 w 533400"/>
              <a:gd name="connsiteY19" fmla="*/ 666750 h 762000"/>
              <a:gd name="connsiteX20" fmla="*/ 247650 w 533400"/>
              <a:gd name="connsiteY20" fmla="*/ 616268 h 762000"/>
              <a:gd name="connsiteX21" fmla="*/ 209550 w 533400"/>
              <a:gd name="connsiteY21" fmla="*/ 561975 h 762000"/>
              <a:gd name="connsiteX22" fmla="*/ 266700 w 533400"/>
              <a:gd name="connsiteY22" fmla="*/ 504825 h 762000"/>
              <a:gd name="connsiteX23" fmla="*/ 323850 w 533400"/>
              <a:gd name="connsiteY23" fmla="*/ 561975 h 762000"/>
              <a:gd name="connsiteX24" fmla="*/ 285750 w 533400"/>
              <a:gd name="connsiteY24" fmla="*/ 616268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3400" h="762000">
                <a:moveTo>
                  <a:pt x="266700" y="361950"/>
                </a:moveTo>
                <a:lnTo>
                  <a:pt x="123825" y="372428"/>
                </a:lnTo>
                <a:lnTo>
                  <a:pt x="123825" y="200025"/>
                </a:ln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257175"/>
                </a:lnTo>
                <a:lnTo>
                  <a:pt x="466725" y="257175"/>
                </a:ln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76238"/>
                </a:lnTo>
                <a:lnTo>
                  <a:pt x="0" y="381000"/>
                </a:lnTo>
                <a:lnTo>
                  <a:pt x="0" y="742950"/>
                </a:lnTo>
                <a:lnTo>
                  <a:pt x="266700" y="762000"/>
                </a:lnTo>
                <a:lnTo>
                  <a:pt x="533400" y="742950"/>
                </a:lnTo>
                <a:lnTo>
                  <a:pt x="533400" y="381000"/>
                </a:lnTo>
                <a:lnTo>
                  <a:pt x="266700" y="361950"/>
                </a:lnTo>
                <a:close/>
                <a:moveTo>
                  <a:pt x="285750" y="616268"/>
                </a:moveTo>
                <a:lnTo>
                  <a:pt x="285750" y="666750"/>
                </a:lnTo>
                <a:lnTo>
                  <a:pt x="247650" y="666750"/>
                </a:lnTo>
                <a:lnTo>
                  <a:pt x="247650" y="616268"/>
                </a:lnTo>
                <a:cubicBezTo>
                  <a:pt x="225743" y="608648"/>
                  <a:pt x="209550" y="587693"/>
                  <a:pt x="209550" y="561975"/>
                </a:cubicBezTo>
                <a:cubicBezTo>
                  <a:pt x="209550" y="530543"/>
                  <a:pt x="235268" y="504825"/>
                  <a:pt x="266700" y="504825"/>
                </a:cubicBezTo>
                <a:cubicBezTo>
                  <a:pt x="298133" y="504825"/>
                  <a:pt x="323850" y="530543"/>
                  <a:pt x="323850" y="561975"/>
                </a:cubicBezTo>
                <a:cubicBezTo>
                  <a:pt x="323850" y="586740"/>
                  <a:pt x="307658" y="607695"/>
                  <a:pt x="285750" y="616268"/>
                </a:cubicBezTo>
                <a:close/>
              </a:path>
            </a:pathLst>
          </a:custGeom>
          <a:solidFill>
            <a:srgbClr val="00001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2A8178-A7F5-003A-41C6-550E30AD7553}"/>
              </a:ext>
            </a:extLst>
          </p:cNvPr>
          <p:cNvCxnSpPr>
            <a:cxnSpLocks/>
            <a:stCxn id="18" idx="7"/>
          </p:cNvCxnSpPr>
          <p:nvPr/>
        </p:nvCxnSpPr>
        <p:spPr>
          <a:xfrm flipV="1">
            <a:off x="6148520" y="4189398"/>
            <a:ext cx="425776" cy="552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raphic 19" descr="Lock with solid fill">
            <a:extLst>
              <a:ext uri="{FF2B5EF4-FFF2-40B4-BE49-F238E27FC236}">
                <a16:creationId xmlns:a16="http://schemas.microsoft.com/office/drawing/2014/main" id="{42DD81CE-B636-4A5F-9196-DFA39F679D4D}"/>
              </a:ext>
            </a:extLst>
          </p:cNvPr>
          <p:cNvSpPr>
            <a:spLocks noChangeAspect="1"/>
          </p:cNvSpPr>
          <p:nvPr/>
        </p:nvSpPr>
        <p:spPr>
          <a:xfrm>
            <a:off x="6516097" y="3771851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000011"/>
          </a:solidFill>
          <a:ln w="66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073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C9F6-0B60-B30B-557E-F7EF8906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Principal Names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087654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F402-FEC9-E6B4-7520-B0B44708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Principal Names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EA11-9B7A-5EE1-ECC0-A10AE9B5B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What is a Service?</a:t>
            </a:r>
          </a:p>
          <a:p>
            <a:r>
              <a:rPr lang="nl-NL" dirty="0"/>
              <a:t>SPN Definition</a:t>
            </a:r>
          </a:p>
          <a:p>
            <a:r>
              <a:rPr lang="nl-NL" dirty="0"/>
              <a:t>Service Class</a:t>
            </a:r>
          </a:p>
          <a:p>
            <a:r>
              <a:rPr lang="nl-NL" dirty="0"/>
              <a:t>SQL Server</a:t>
            </a:r>
            <a:endParaRPr lang="en-AE" dirty="0"/>
          </a:p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83C31-9ACE-E5E9-3DE2-C3C372A8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125" y="2128466"/>
            <a:ext cx="7106400" cy="3579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AFE57-9C84-4306-6664-AD6805A2B661}"/>
              </a:ext>
            </a:extLst>
          </p:cNvPr>
          <p:cNvSpPr txBox="1"/>
          <p:nvPr/>
        </p:nvSpPr>
        <p:spPr>
          <a:xfrm>
            <a:off x="3598125" y="2212074"/>
            <a:ext cx="2728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service_class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/host(:port)</a:t>
            </a:r>
            <a:endParaRPr kumimoji="0" lang="en-A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A94BC-053D-CC6E-59DD-E596666D2F9C}"/>
              </a:ext>
            </a:extLst>
          </p:cNvPr>
          <p:cNvSpPr txBox="1"/>
          <p:nvPr/>
        </p:nvSpPr>
        <p:spPr>
          <a:xfrm rot="20328945">
            <a:off x="5306979" y="3128846"/>
            <a:ext cx="268795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MSSQLSvc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3A540-DA35-E9C0-4F87-32B62AB26ED2}"/>
              </a:ext>
            </a:extLst>
          </p:cNvPr>
          <p:cNvSpPr txBox="1"/>
          <p:nvPr/>
        </p:nvSpPr>
        <p:spPr>
          <a:xfrm rot="20328945">
            <a:off x="4159677" y="4023014"/>
            <a:ext cx="535454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MSSQLSvc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/Server01:1433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898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B0FC2-D565-07C6-59C7-807352A3F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Commands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15E07-FB8E-ABE8-F03B-26EE5A0B2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E" sz="2400" dirty="0"/>
              <a:t>SETSPN</a:t>
            </a:r>
          </a:p>
          <a:p>
            <a:pPr lvl="1"/>
            <a:r>
              <a:rPr lang="en-AE" sz="2400" dirty="0" err="1"/>
              <a:t>setspn</a:t>
            </a:r>
            <a:r>
              <a:rPr lang="en-AE" sz="2400" dirty="0"/>
              <a:t> -l (list)</a:t>
            </a:r>
          </a:p>
          <a:p>
            <a:pPr lvl="1"/>
            <a:r>
              <a:rPr lang="en-AE" sz="2400" dirty="0" err="1"/>
              <a:t>setspn</a:t>
            </a:r>
            <a:r>
              <a:rPr lang="en-AE" sz="2400" dirty="0"/>
              <a:t> -s (create)</a:t>
            </a:r>
          </a:p>
          <a:p>
            <a:pPr lvl="1"/>
            <a:r>
              <a:rPr lang="en-AE" sz="2400" dirty="0" err="1"/>
              <a:t>setspn</a:t>
            </a:r>
            <a:r>
              <a:rPr lang="en-AE" sz="2400" dirty="0"/>
              <a:t> -d (remove)</a:t>
            </a:r>
          </a:p>
          <a:p>
            <a:pPr marL="457200" lvl="1" indent="0">
              <a:buNone/>
            </a:pPr>
            <a:endParaRPr lang="en-AE" sz="2400" dirty="0"/>
          </a:p>
        </p:txBody>
      </p:sp>
    </p:spTree>
    <p:extLst>
      <p:ext uri="{BB962C8B-B14F-4D97-AF65-F5344CB8AC3E}">
        <p14:creationId xmlns:p14="http://schemas.microsoft.com/office/powerpoint/2010/main" val="504598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1B490D-4A5F-3FA3-BF1D-519E4CE4D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76" y="4551926"/>
            <a:ext cx="2602710" cy="2367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27042-83C3-BF67-696C-DC1451DFF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1122363"/>
            <a:ext cx="10915650" cy="18113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>
                <a:solidFill>
                  <a:srgbClr val="FFD700"/>
                </a:solidFill>
                <a:latin typeface="Montserrat"/>
              </a:rPr>
              <a:t>Kerberos Authentication &amp; SQL Server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25D34-CE45-D526-59A1-AB2AA26D3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375" y="3043238"/>
            <a:ext cx="9144000" cy="16557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FFFFFF"/>
                </a:solidFill>
                <a:latin typeface="Montserrat"/>
              </a:rPr>
              <a:t>A Deep Dive into Delegation</a:t>
            </a:r>
          </a:p>
        </p:txBody>
      </p:sp>
    </p:spTree>
    <p:extLst>
      <p:ext uri="{BB962C8B-B14F-4D97-AF65-F5344CB8AC3E}">
        <p14:creationId xmlns:p14="http://schemas.microsoft.com/office/powerpoint/2010/main" val="2782788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E592FF-210B-5925-691B-6B60A9F63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Engine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5682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143DA-6344-A113-9607-0AA433C27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Engine Demo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CFD85-CD72-312D-BF46-8A994FC69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Setup:</a:t>
            </a:r>
          </a:p>
          <a:p>
            <a:r>
              <a:rPr lang="nl-NL" sz="2400" dirty="0"/>
              <a:t>Domain Controller (purpledc)</a:t>
            </a:r>
          </a:p>
          <a:p>
            <a:r>
              <a:rPr lang="nl-NL" sz="2400" dirty="0"/>
              <a:t>SQL Server Host (purplesql01)</a:t>
            </a:r>
          </a:p>
          <a:p>
            <a:r>
              <a:rPr lang="nl-NL" sz="2400" dirty="0"/>
              <a:t>Admin Server (purpleadm)</a:t>
            </a:r>
          </a:p>
          <a:p>
            <a:endParaRPr lang="en-NL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28EEB-A287-0DF4-380C-7AB1279B1D42}"/>
              </a:ext>
            </a:extLst>
          </p:cNvPr>
          <p:cNvSpPr txBox="1"/>
          <p:nvPr/>
        </p:nvSpPr>
        <p:spPr>
          <a:xfrm rot="19553414">
            <a:off x="5828171" y="3308381"/>
            <a:ext cx="5937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</a:t>
            </a:r>
            <a:endParaRPr kumimoji="0" lang="en-AE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35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ED190E-5EEA-72AD-D5E2-2C069344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video</a:t>
            </a:r>
            <a:endParaRPr lang="en-GB" dirty="0"/>
          </a:p>
        </p:txBody>
      </p:sp>
      <p:pic>
        <p:nvPicPr>
          <p:cNvPr id="2" name="kerberos_spn">
            <a:hlinkClick r:id="" action="ppaction://media"/>
            <a:extLst>
              <a:ext uri="{FF2B5EF4-FFF2-40B4-BE49-F238E27FC236}">
                <a16:creationId xmlns:a16="http://schemas.microsoft.com/office/drawing/2014/main" id="{623F69B7-94C9-4AC6-C404-2A3641E08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D27016-3C59-CD34-E5E4-8B770B0C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6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AD22-9EB9-FEF0-F39B-0ECA4200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A7447-3A7E-885A-397F-BC2B054B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5383-23E5-7233-2FE8-8BA15ECA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delegation</a:t>
            </a:r>
            <a:r>
              <a:rPr lang="nl-NL" dirty="0"/>
              <a:t>?</a:t>
            </a:r>
            <a:endParaRPr lang="en-NL" dirty="0"/>
          </a:p>
        </p:txBody>
      </p:sp>
      <p:pic>
        <p:nvPicPr>
          <p:cNvPr id="10" name="Graphic 9" descr="User with solid fill">
            <a:extLst>
              <a:ext uri="{FF2B5EF4-FFF2-40B4-BE49-F238E27FC236}">
                <a16:creationId xmlns:a16="http://schemas.microsoft.com/office/drawing/2014/main" id="{C5EF5341-88EE-C3E4-EED6-A2BEF94387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3600" y="2619000"/>
            <a:ext cx="914400" cy="914400"/>
          </a:xfrm>
          <a:prstGeom prst="rect">
            <a:avLst/>
          </a:prstGeom>
        </p:spPr>
      </p:pic>
      <p:pic>
        <p:nvPicPr>
          <p:cNvPr id="16" name="Graphic 15" descr="Open folder with solid fill">
            <a:extLst>
              <a:ext uri="{FF2B5EF4-FFF2-40B4-BE49-F238E27FC236}">
                <a16:creationId xmlns:a16="http://schemas.microsoft.com/office/drawing/2014/main" id="{0B9C7BF4-72A3-DCA4-D683-442E966F92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3599" y="2619000"/>
            <a:ext cx="914400" cy="9144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5F6523-FCE2-A969-875D-4B447A9412B3}"/>
              </a:ext>
            </a:extLst>
          </p:cNvPr>
          <p:cNvCxnSpPr>
            <a:cxnSpLocks/>
          </p:cNvCxnSpPr>
          <p:nvPr/>
        </p:nvCxnSpPr>
        <p:spPr>
          <a:xfrm>
            <a:off x="3018000" y="3074400"/>
            <a:ext cx="2145600" cy="18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BC6994-23D8-4DFC-D697-36274AC92440}"/>
              </a:ext>
            </a:extLst>
          </p:cNvPr>
          <p:cNvCxnSpPr/>
          <p:nvPr/>
        </p:nvCxnSpPr>
        <p:spPr>
          <a:xfrm>
            <a:off x="6096000" y="3074400"/>
            <a:ext cx="2145600" cy="18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5D572FFB-DEAB-9E99-A26C-4F3248C248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3099" y="2619000"/>
            <a:ext cx="635400" cy="635400"/>
          </a:xfrm>
          <a:prstGeom prst="rect">
            <a:avLst/>
          </a:prstGeom>
        </p:spPr>
      </p:pic>
      <p:pic>
        <p:nvPicPr>
          <p:cNvPr id="7" name="Graphic 6" descr="Internet with solid fill">
            <a:extLst>
              <a:ext uri="{FF2B5EF4-FFF2-40B4-BE49-F238E27FC236}">
                <a16:creationId xmlns:a16="http://schemas.microsoft.com/office/drawing/2014/main" id="{9C14EB02-BF0D-9EE7-9906-26D50925F1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1500" y="2526099"/>
            <a:ext cx="1096601" cy="10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592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6979-9996-CEE5-89BD-B663F74E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Unconstrained Delegation</a:t>
            </a:r>
            <a:endParaRPr lang="en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599BC4-26DA-7F6B-2A0B-D80D67673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9AF9FCFA-4E63-2F9B-730E-F83FBC4F4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00" y="2863800"/>
            <a:ext cx="914400" cy="914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AD1841-4749-AEAF-3492-02EF41B1F0AE}"/>
              </a:ext>
            </a:extLst>
          </p:cNvPr>
          <p:cNvCxnSpPr>
            <a:cxnSpLocks/>
          </p:cNvCxnSpPr>
          <p:nvPr/>
        </p:nvCxnSpPr>
        <p:spPr>
          <a:xfrm>
            <a:off x="1704617" y="3319200"/>
            <a:ext cx="10322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Graphic 16" descr="Open folder with solid fill">
            <a:extLst>
              <a:ext uri="{FF2B5EF4-FFF2-40B4-BE49-F238E27FC236}">
                <a16:creationId xmlns:a16="http://schemas.microsoft.com/office/drawing/2014/main" id="{5DB84A12-5D7C-0779-C674-61E1B9EB36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5745" y="2404960"/>
            <a:ext cx="685800" cy="6858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48FAB1-53E7-ECB5-21B0-614035767F0F}"/>
              </a:ext>
            </a:extLst>
          </p:cNvPr>
          <p:cNvCxnSpPr>
            <a:cxnSpLocks noChangeAspect="1"/>
          </p:cNvCxnSpPr>
          <p:nvPr/>
        </p:nvCxnSpPr>
        <p:spPr>
          <a:xfrm>
            <a:off x="3848024" y="2747860"/>
            <a:ext cx="1609200" cy="1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B185ED02-0074-D0FD-3A65-792694C95E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323" y="2404960"/>
            <a:ext cx="476550" cy="47655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039D3B-5E6F-5CDE-4B56-FA471BC57A1F}"/>
              </a:ext>
            </a:extLst>
          </p:cNvPr>
          <p:cNvCxnSpPr>
            <a:cxnSpLocks noChangeAspect="1"/>
          </p:cNvCxnSpPr>
          <p:nvPr/>
        </p:nvCxnSpPr>
        <p:spPr>
          <a:xfrm>
            <a:off x="3848024" y="3320325"/>
            <a:ext cx="1609200" cy="1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phic 20" descr="User with solid fill">
            <a:extLst>
              <a:ext uri="{FF2B5EF4-FFF2-40B4-BE49-F238E27FC236}">
                <a16:creationId xmlns:a16="http://schemas.microsoft.com/office/drawing/2014/main" id="{590273B9-C972-02ED-03D8-3517FABEBD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323" y="2989125"/>
            <a:ext cx="476550" cy="47655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4D1D1D-8043-CB85-3DA4-E6783B9F9C97}"/>
              </a:ext>
            </a:extLst>
          </p:cNvPr>
          <p:cNvCxnSpPr>
            <a:cxnSpLocks noChangeAspect="1"/>
          </p:cNvCxnSpPr>
          <p:nvPr/>
        </p:nvCxnSpPr>
        <p:spPr>
          <a:xfrm>
            <a:off x="3848024" y="3924806"/>
            <a:ext cx="1609200" cy="1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phic 22" descr="User with solid fill">
            <a:extLst>
              <a:ext uri="{FF2B5EF4-FFF2-40B4-BE49-F238E27FC236}">
                <a16:creationId xmlns:a16="http://schemas.microsoft.com/office/drawing/2014/main" id="{AF60A2FD-BBE4-3955-9AD5-DE8FF49C66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323" y="3591806"/>
            <a:ext cx="476550" cy="476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50F8DB-2D1B-2571-85C9-94A235BD5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203" y="2982157"/>
            <a:ext cx="677687" cy="677687"/>
          </a:xfrm>
          <a:prstGeom prst="rect">
            <a:avLst/>
          </a:prstGeom>
        </p:spPr>
      </p:pic>
      <p:pic>
        <p:nvPicPr>
          <p:cNvPr id="32" name="Picture 31" descr="Unconstrained Delegation">
            <a:extLst>
              <a:ext uri="{FF2B5EF4-FFF2-40B4-BE49-F238E27FC236}">
                <a16:creationId xmlns:a16="http://schemas.microsoft.com/office/drawing/2014/main" id="{48D2ABB0-78C3-8934-BB9B-B519F769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55" y="1637432"/>
            <a:ext cx="3801364" cy="42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698647D-2044-13A8-1CAA-296D5086F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444" y="3681861"/>
            <a:ext cx="485889" cy="48588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Graphic 5" descr="Internet with solid fill">
            <a:extLst>
              <a:ext uri="{FF2B5EF4-FFF2-40B4-BE49-F238E27FC236}">
                <a16:creationId xmlns:a16="http://schemas.microsoft.com/office/drawing/2014/main" id="{EDC79CFF-661A-1B6A-B99B-C53479FB90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7312" y="2770899"/>
            <a:ext cx="1096601" cy="10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32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9816D-2747-DA3B-9C4B-54ACE632C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E1E1-89DB-6F08-9B0D-9E2BD32F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Delegation</a:t>
            </a:r>
            <a:endParaRPr lang="en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D6CF17-0270-8D09-70F8-615F981A5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193DAA55-D588-943A-4B88-8276DB03C0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00" y="2863800"/>
            <a:ext cx="914400" cy="914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E1DCFC-58D6-7B5F-651D-664FF8473BC7}"/>
              </a:ext>
            </a:extLst>
          </p:cNvPr>
          <p:cNvCxnSpPr>
            <a:cxnSpLocks/>
          </p:cNvCxnSpPr>
          <p:nvPr/>
        </p:nvCxnSpPr>
        <p:spPr>
          <a:xfrm>
            <a:off x="1704617" y="3319200"/>
            <a:ext cx="10322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Graphic 16" descr="Open folder with solid fill">
            <a:extLst>
              <a:ext uri="{FF2B5EF4-FFF2-40B4-BE49-F238E27FC236}">
                <a16:creationId xmlns:a16="http://schemas.microsoft.com/office/drawing/2014/main" id="{2D89414C-1F2E-3CE0-7A40-F2E9AF175E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5745" y="2404960"/>
            <a:ext cx="685800" cy="6858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B4E95A-FE35-5C76-0F5F-5228BA2BB87C}"/>
              </a:ext>
            </a:extLst>
          </p:cNvPr>
          <p:cNvCxnSpPr>
            <a:cxnSpLocks noChangeAspect="1"/>
          </p:cNvCxnSpPr>
          <p:nvPr/>
        </p:nvCxnSpPr>
        <p:spPr>
          <a:xfrm>
            <a:off x="3848024" y="2747860"/>
            <a:ext cx="1609200" cy="1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5CFC241C-6E41-9812-F89D-0017AD851A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323" y="2404960"/>
            <a:ext cx="476550" cy="47655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22171E-FBA3-D36C-76F2-336DDDA81B7E}"/>
              </a:ext>
            </a:extLst>
          </p:cNvPr>
          <p:cNvCxnSpPr>
            <a:cxnSpLocks noChangeAspect="1"/>
          </p:cNvCxnSpPr>
          <p:nvPr/>
        </p:nvCxnSpPr>
        <p:spPr>
          <a:xfrm>
            <a:off x="3848024" y="3320325"/>
            <a:ext cx="1609200" cy="1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phic 20" descr="User with solid fill">
            <a:extLst>
              <a:ext uri="{FF2B5EF4-FFF2-40B4-BE49-F238E27FC236}">
                <a16:creationId xmlns:a16="http://schemas.microsoft.com/office/drawing/2014/main" id="{1AB7BCFF-9C52-366A-17B4-FAF3C83A32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323" y="2989125"/>
            <a:ext cx="476550" cy="47655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0E861F-8E65-B7B9-B606-995281500BED}"/>
              </a:ext>
            </a:extLst>
          </p:cNvPr>
          <p:cNvCxnSpPr>
            <a:cxnSpLocks noChangeAspect="1"/>
          </p:cNvCxnSpPr>
          <p:nvPr/>
        </p:nvCxnSpPr>
        <p:spPr>
          <a:xfrm>
            <a:off x="3848024" y="3924806"/>
            <a:ext cx="1609200" cy="13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phic 22" descr="User with solid fill">
            <a:extLst>
              <a:ext uri="{FF2B5EF4-FFF2-40B4-BE49-F238E27FC236}">
                <a16:creationId xmlns:a16="http://schemas.microsoft.com/office/drawing/2014/main" id="{85C29BC9-FDEA-FD94-1018-896D8CA219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2323" y="3591806"/>
            <a:ext cx="476550" cy="476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AD0CBC-3274-CC06-FF95-14E4494C9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203" y="2982157"/>
            <a:ext cx="677687" cy="6776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3E0ECE-87AB-3377-4C74-30FDCA780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444" y="3681861"/>
            <a:ext cx="485889" cy="48588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ADBC67-EED5-7B04-F783-BBC644872C64}"/>
              </a:ext>
            </a:extLst>
          </p:cNvPr>
          <p:cNvSpPr txBox="1"/>
          <p:nvPr/>
        </p:nvSpPr>
        <p:spPr>
          <a:xfrm>
            <a:off x="726484" y="1715388"/>
            <a:ext cx="2656800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Constrained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Delegation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CIFS/WEB-SERVER-02</a:t>
            </a: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elegation CIFS">
            <a:extLst>
              <a:ext uri="{FF2B5EF4-FFF2-40B4-BE49-F238E27FC236}">
                <a16:creationId xmlns:a16="http://schemas.microsoft.com/office/drawing/2014/main" id="{93015FAC-EF02-0BBD-0E95-D310576E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26" y="1617034"/>
            <a:ext cx="3828582" cy="43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No sign with solid fill">
            <a:extLst>
              <a:ext uri="{FF2B5EF4-FFF2-40B4-BE49-F238E27FC236}">
                <a16:creationId xmlns:a16="http://schemas.microsoft.com/office/drawing/2014/main" id="{C58BA779-60C9-05C5-E01C-3BCC4E4FA6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2430" y="2885835"/>
            <a:ext cx="676336" cy="676336"/>
          </a:xfrm>
          <a:prstGeom prst="rect">
            <a:avLst/>
          </a:prstGeom>
        </p:spPr>
      </p:pic>
      <p:pic>
        <p:nvPicPr>
          <p:cNvPr id="7" name="Graphic 6" descr="No sign with solid fill">
            <a:extLst>
              <a:ext uri="{FF2B5EF4-FFF2-40B4-BE49-F238E27FC236}">
                <a16:creationId xmlns:a16="http://schemas.microsoft.com/office/drawing/2014/main" id="{19422C52-3D5F-9FCA-791E-7E9BFD8E76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2430" y="3491414"/>
            <a:ext cx="676336" cy="676336"/>
          </a:xfrm>
          <a:prstGeom prst="rect">
            <a:avLst/>
          </a:prstGeom>
        </p:spPr>
      </p:pic>
      <p:pic>
        <p:nvPicPr>
          <p:cNvPr id="10" name="Graphic 9" descr="Internet with solid fill">
            <a:extLst>
              <a:ext uri="{FF2B5EF4-FFF2-40B4-BE49-F238E27FC236}">
                <a16:creationId xmlns:a16="http://schemas.microsoft.com/office/drawing/2014/main" id="{93900AE4-1C79-AE72-E74F-E74BC82BD3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7475" y="2771024"/>
            <a:ext cx="1096601" cy="10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8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4126-7B9B-07B5-46BA-1C41E6E3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Based Constrained Delegation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A8723-AF2D-A0D0-4CE0-B4E1DC482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Responsibility</a:t>
            </a:r>
            <a:r>
              <a:rPr lang="nl-NL" dirty="0"/>
              <a:t> lies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Back-end</a:t>
            </a:r>
            <a:r>
              <a:rPr lang="nl-NL" dirty="0"/>
              <a:t> Service</a:t>
            </a:r>
          </a:p>
          <a:p>
            <a:r>
              <a:rPr lang="nl-NL" dirty="0" err="1"/>
              <a:t>Inter</a:t>
            </a:r>
            <a:r>
              <a:rPr lang="nl-NL" dirty="0"/>
              <a:t>-Domain </a:t>
            </a:r>
            <a:r>
              <a:rPr lang="nl-NL" dirty="0" err="1"/>
              <a:t>delegation</a:t>
            </a:r>
            <a:endParaRPr lang="nl-NL" dirty="0"/>
          </a:p>
          <a:p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configured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PowerShell</a:t>
            </a:r>
            <a:r>
              <a:rPr lang="nl-NL" dirty="0"/>
              <a:t> or Extended </a:t>
            </a:r>
            <a:r>
              <a:rPr lang="nl-NL" dirty="0" err="1"/>
              <a:t>Attributes</a:t>
            </a:r>
            <a:endParaRPr lang="nl-NL" dirty="0"/>
          </a:p>
          <a:p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7947F-DDAD-07EC-F719-739D8FFE026A}"/>
              </a:ext>
            </a:extLst>
          </p:cNvPr>
          <p:cNvSpPr txBox="1"/>
          <p:nvPr/>
        </p:nvSpPr>
        <p:spPr>
          <a:xfrm>
            <a:off x="2282400" y="3199141"/>
            <a:ext cx="5047200" cy="1328023"/>
          </a:xfrm>
          <a:prstGeom prst="roundRect">
            <a:avLst/>
          </a:prstGeom>
          <a:solidFill>
            <a:schemeClr val="bg1">
              <a:alpha val="5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New-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ADComputer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New-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ADServiceAccount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New-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ADUser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</a:t>
            </a:r>
            <a:r>
              <a:rPr kumimoji="0" lang="en-A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ADComputer</a:t>
            </a: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</a:t>
            </a:r>
            <a:r>
              <a:rPr kumimoji="0" lang="en-A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ADServiceAccount</a:t>
            </a: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</a:t>
            </a:r>
            <a:r>
              <a:rPr kumimoji="0" lang="en-A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ADUser</a:t>
            </a: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00D5A-6235-DCB1-8E5D-433B7778F7D5}"/>
              </a:ext>
            </a:extLst>
          </p:cNvPr>
          <p:cNvSpPr txBox="1"/>
          <p:nvPr/>
        </p:nvSpPr>
        <p:spPr>
          <a:xfrm>
            <a:off x="2807433" y="4168800"/>
            <a:ext cx="394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PrincipalsAllowedToDelegateToAccount</a:t>
            </a:r>
            <a:endParaRPr kumimoji="0" lang="en-A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12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320C-8EB7-701F-99A6-347A28A5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0986-D908-7CB1-F117-C20C772F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Based Constrained Delegation</a:t>
            </a:r>
            <a:endParaRPr lang="en-NL" dirty="0"/>
          </a:p>
        </p:txBody>
      </p:sp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26752474-6B49-B8EA-E40B-55B070E648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2374" y="1513494"/>
            <a:ext cx="914400" cy="914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94A84C8-EDA6-F60D-8889-8D9245DF25E8}"/>
              </a:ext>
            </a:extLst>
          </p:cNvPr>
          <p:cNvCxnSpPr>
            <a:cxnSpLocks/>
          </p:cNvCxnSpPr>
          <p:nvPr/>
        </p:nvCxnSpPr>
        <p:spPr>
          <a:xfrm>
            <a:off x="5826595" y="2227388"/>
            <a:ext cx="1083337" cy="423155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Graphic 8" descr="Open folder with solid fill">
            <a:extLst>
              <a:ext uri="{FF2B5EF4-FFF2-40B4-BE49-F238E27FC236}">
                <a16:creationId xmlns:a16="http://schemas.microsoft.com/office/drawing/2014/main" id="{8692C42C-8F50-5D44-82E7-3B881D453D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4049" y="2528801"/>
            <a:ext cx="787688" cy="7876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8732E-7EA9-E5EB-836D-2286A3EFB027}"/>
              </a:ext>
            </a:extLst>
          </p:cNvPr>
          <p:cNvCxnSpPr>
            <a:cxnSpLocks noChangeAspect="1"/>
          </p:cNvCxnSpPr>
          <p:nvPr/>
        </p:nvCxnSpPr>
        <p:spPr>
          <a:xfrm>
            <a:off x="7908900" y="2967881"/>
            <a:ext cx="1609200" cy="1351"/>
          </a:xfrm>
          <a:prstGeom prst="straightConnector1">
            <a:avLst/>
          </a:prstGeom>
          <a:ln w="12700">
            <a:solidFill>
              <a:srgbClr val="5FFB63"/>
            </a:solidFill>
            <a:headEnd type="non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48DFC5-16BD-E68C-049F-F7EBAC955D7F}"/>
              </a:ext>
            </a:extLst>
          </p:cNvPr>
          <p:cNvCxnSpPr>
            <a:cxnSpLocks/>
          </p:cNvCxnSpPr>
          <p:nvPr/>
        </p:nvCxnSpPr>
        <p:spPr>
          <a:xfrm flipH="1" flipV="1">
            <a:off x="5155200" y="2968649"/>
            <a:ext cx="1754732" cy="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CDCC99-2A8A-A11A-8653-3831A38C1E35}"/>
              </a:ext>
            </a:extLst>
          </p:cNvPr>
          <p:cNvSpPr txBox="1"/>
          <p:nvPr/>
        </p:nvSpPr>
        <p:spPr>
          <a:xfrm>
            <a:off x="6094563" y="2039333"/>
            <a:ext cx="919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Send TGS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BE9BAD-D9D4-4705-8434-24B61D3341A6}"/>
              </a:ext>
            </a:extLst>
          </p:cNvPr>
          <p:cNvSpPr txBox="1"/>
          <p:nvPr/>
        </p:nvSpPr>
        <p:spPr>
          <a:xfrm>
            <a:off x="5429574" y="2737816"/>
            <a:ext cx="132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TGS Request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B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593B27-179E-8CC3-54FC-B2B1768BEED2}"/>
              </a:ext>
            </a:extLst>
          </p:cNvPr>
          <p:cNvSpPr txBox="1"/>
          <p:nvPr/>
        </p:nvSpPr>
        <p:spPr>
          <a:xfrm>
            <a:off x="532483" y="2480552"/>
            <a:ext cx="2914219" cy="830997"/>
          </a:xfrm>
          <a:custGeom>
            <a:avLst/>
            <a:gdLst>
              <a:gd name="connsiteX0" fmla="*/ 0 w 3152133"/>
              <a:gd name="connsiteY0" fmla="*/ 119184 h 715089"/>
              <a:gd name="connsiteX1" fmla="*/ 119184 w 3152133"/>
              <a:gd name="connsiteY1" fmla="*/ 0 h 715089"/>
              <a:gd name="connsiteX2" fmla="*/ 3032949 w 3152133"/>
              <a:gd name="connsiteY2" fmla="*/ 0 h 715089"/>
              <a:gd name="connsiteX3" fmla="*/ 3152133 w 3152133"/>
              <a:gd name="connsiteY3" fmla="*/ 119184 h 715089"/>
              <a:gd name="connsiteX4" fmla="*/ 3152133 w 3152133"/>
              <a:gd name="connsiteY4" fmla="*/ 595905 h 715089"/>
              <a:gd name="connsiteX5" fmla="*/ 3032949 w 3152133"/>
              <a:gd name="connsiteY5" fmla="*/ 715089 h 715089"/>
              <a:gd name="connsiteX6" fmla="*/ 119184 w 3152133"/>
              <a:gd name="connsiteY6" fmla="*/ 715089 h 715089"/>
              <a:gd name="connsiteX7" fmla="*/ 0 w 3152133"/>
              <a:gd name="connsiteY7" fmla="*/ 595905 h 715089"/>
              <a:gd name="connsiteX8" fmla="*/ 0 w 3152133"/>
              <a:gd name="connsiteY8" fmla="*/ 119184 h 715089"/>
              <a:gd name="connsiteX0" fmla="*/ 0 w 3152133"/>
              <a:gd name="connsiteY0" fmla="*/ 119184 h 722251"/>
              <a:gd name="connsiteX1" fmla="*/ 119184 w 3152133"/>
              <a:gd name="connsiteY1" fmla="*/ 0 h 722251"/>
              <a:gd name="connsiteX2" fmla="*/ 3032949 w 3152133"/>
              <a:gd name="connsiteY2" fmla="*/ 0 h 722251"/>
              <a:gd name="connsiteX3" fmla="*/ 3152133 w 3152133"/>
              <a:gd name="connsiteY3" fmla="*/ 119184 h 722251"/>
              <a:gd name="connsiteX4" fmla="*/ 3152133 w 3152133"/>
              <a:gd name="connsiteY4" fmla="*/ 595905 h 722251"/>
              <a:gd name="connsiteX5" fmla="*/ 3032949 w 3152133"/>
              <a:gd name="connsiteY5" fmla="*/ 715089 h 722251"/>
              <a:gd name="connsiteX6" fmla="*/ 365249 w 3152133"/>
              <a:gd name="connsiteY6" fmla="*/ 722251 h 722251"/>
              <a:gd name="connsiteX7" fmla="*/ 119184 w 3152133"/>
              <a:gd name="connsiteY7" fmla="*/ 715089 h 722251"/>
              <a:gd name="connsiteX8" fmla="*/ 0 w 3152133"/>
              <a:gd name="connsiteY8" fmla="*/ 595905 h 722251"/>
              <a:gd name="connsiteX9" fmla="*/ 0 w 3152133"/>
              <a:gd name="connsiteY9" fmla="*/ 119184 h 722251"/>
              <a:gd name="connsiteX0" fmla="*/ 0 w 3152133"/>
              <a:gd name="connsiteY0" fmla="*/ 119184 h 722251"/>
              <a:gd name="connsiteX1" fmla="*/ 119184 w 3152133"/>
              <a:gd name="connsiteY1" fmla="*/ 0 h 722251"/>
              <a:gd name="connsiteX2" fmla="*/ 3032949 w 3152133"/>
              <a:gd name="connsiteY2" fmla="*/ 0 h 722251"/>
              <a:gd name="connsiteX3" fmla="*/ 3152133 w 3152133"/>
              <a:gd name="connsiteY3" fmla="*/ 119184 h 722251"/>
              <a:gd name="connsiteX4" fmla="*/ 3152133 w 3152133"/>
              <a:gd name="connsiteY4" fmla="*/ 595905 h 722251"/>
              <a:gd name="connsiteX5" fmla="*/ 3032949 w 3152133"/>
              <a:gd name="connsiteY5" fmla="*/ 715089 h 722251"/>
              <a:gd name="connsiteX6" fmla="*/ 2712449 w 3152133"/>
              <a:gd name="connsiteY6" fmla="*/ 715051 h 722251"/>
              <a:gd name="connsiteX7" fmla="*/ 365249 w 3152133"/>
              <a:gd name="connsiteY7" fmla="*/ 722251 h 722251"/>
              <a:gd name="connsiteX8" fmla="*/ 119184 w 3152133"/>
              <a:gd name="connsiteY8" fmla="*/ 715089 h 722251"/>
              <a:gd name="connsiteX9" fmla="*/ 0 w 3152133"/>
              <a:gd name="connsiteY9" fmla="*/ 595905 h 722251"/>
              <a:gd name="connsiteX10" fmla="*/ 0 w 3152133"/>
              <a:gd name="connsiteY10" fmla="*/ 119184 h 722251"/>
              <a:gd name="connsiteX0" fmla="*/ 0 w 3152133"/>
              <a:gd name="connsiteY0" fmla="*/ 119184 h 722251"/>
              <a:gd name="connsiteX1" fmla="*/ 119184 w 3152133"/>
              <a:gd name="connsiteY1" fmla="*/ 0 h 722251"/>
              <a:gd name="connsiteX2" fmla="*/ 3032949 w 3152133"/>
              <a:gd name="connsiteY2" fmla="*/ 0 h 722251"/>
              <a:gd name="connsiteX3" fmla="*/ 3152133 w 3152133"/>
              <a:gd name="connsiteY3" fmla="*/ 119184 h 722251"/>
              <a:gd name="connsiteX4" fmla="*/ 3152133 w 3152133"/>
              <a:gd name="connsiteY4" fmla="*/ 595905 h 722251"/>
              <a:gd name="connsiteX5" fmla="*/ 3032949 w 3152133"/>
              <a:gd name="connsiteY5" fmla="*/ 715089 h 722251"/>
              <a:gd name="connsiteX6" fmla="*/ 2712449 w 3152133"/>
              <a:gd name="connsiteY6" fmla="*/ 715051 h 722251"/>
              <a:gd name="connsiteX7" fmla="*/ 852199 w 3152133"/>
              <a:gd name="connsiteY7" fmla="*/ 714351 h 722251"/>
              <a:gd name="connsiteX8" fmla="*/ 365249 w 3152133"/>
              <a:gd name="connsiteY8" fmla="*/ 722251 h 722251"/>
              <a:gd name="connsiteX9" fmla="*/ 119184 w 3152133"/>
              <a:gd name="connsiteY9" fmla="*/ 715089 h 722251"/>
              <a:gd name="connsiteX10" fmla="*/ 0 w 3152133"/>
              <a:gd name="connsiteY10" fmla="*/ 595905 h 722251"/>
              <a:gd name="connsiteX11" fmla="*/ 0 w 3152133"/>
              <a:gd name="connsiteY11" fmla="*/ 119184 h 722251"/>
              <a:gd name="connsiteX0" fmla="*/ 0 w 3152133"/>
              <a:gd name="connsiteY0" fmla="*/ 119184 h 722251"/>
              <a:gd name="connsiteX1" fmla="*/ 119184 w 3152133"/>
              <a:gd name="connsiteY1" fmla="*/ 0 h 722251"/>
              <a:gd name="connsiteX2" fmla="*/ 3032949 w 3152133"/>
              <a:gd name="connsiteY2" fmla="*/ 0 h 722251"/>
              <a:gd name="connsiteX3" fmla="*/ 3152133 w 3152133"/>
              <a:gd name="connsiteY3" fmla="*/ 119184 h 722251"/>
              <a:gd name="connsiteX4" fmla="*/ 3152133 w 3152133"/>
              <a:gd name="connsiteY4" fmla="*/ 595905 h 722251"/>
              <a:gd name="connsiteX5" fmla="*/ 3032949 w 3152133"/>
              <a:gd name="connsiteY5" fmla="*/ 715089 h 722251"/>
              <a:gd name="connsiteX6" fmla="*/ 2712449 w 3152133"/>
              <a:gd name="connsiteY6" fmla="*/ 715051 h 722251"/>
              <a:gd name="connsiteX7" fmla="*/ 2261899 w 3152133"/>
              <a:gd name="connsiteY7" fmla="*/ 714351 h 722251"/>
              <a:gd name="connsiteX8" fmla="*/ 852199 w 3152133"/>
              <a:gd name="connsiteY8" fmla="*/ 714351 h 722251"/>
              <a:gd name="connsiteX9" fmla="*/ 365249 w 3152133"/>
              <a:gd name="connsiteY9" fmla="*/ 722251 h 722251"/>
              <a:gd name="connsiteX10" fmla="*/ 119184 w 3152133"/>
              <a:gd name="connsiteY10" fmla="*/ 715089 h 722251"/>
              <a:gd name="connsiteX11" fmla="*/ 0 w 3152133"/>
              <a:gd name="connsiteY11" fmla="*/ 595905 h 722251"/>
              <a:gd name="connsiteX12" fmla="*/ 0 w 3152133"/>
              <a:gd name="connsiteY12" fmla="*/ 119184 h 72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52133" h="722251">
                <a:moveTo>
                  <a:pt x="0" y="119184"/>
                </a:moveTo>
                <a:cubicBezTo>
                  <a:pt x="0" y="53360"/>
                  <a:pt x="53360" y="0"/>
                  <a:pt x="119184" y="0"/>
                </a:cubicBezTo>
                <a:lnTo>
                  <a:pt x="3032949" y="0"/>
                </a:lnTo>
                <a:cubicBezTo>
                  <a:pt x="3098773" y="0"/>
                  <a:pt x="3152133" y="53360"/>
                  <a:pt x="3152133" y="119184"/>
                </a:cubicBezTo>
                <a:lnTo>
                  <a:pt x="3152133" y="595905"/>
                </a:lnTo>
                <a:cubicBezTo>
                  <a:pt x="3152133" y="661729"/>
                  <a:pt x="3098773" y="715089"/>
                  <a:pt x="3032949" y="715089"/>
                </a:cubicBezTo>
                <a:lnTo>
                  <a:pt x="2712449" y="715051"/>
                </a:lnTo>
                <a:lnTo>
                  <a:pt x="2261899" y="714351"/>
                </a:lnTo>
                <a:lnTo>
                  <a:pt x="852199" y="714351"/>
                </a:lnTo>
                <a:lnTo>
                  <a:pt x="365249" y="722251"/>
                </a:lnTo>
                <a:lnTo>
                  <a:pt x="119184" y="715089"/>
                </a:lnTo>
                <a:cubicBezTo>
                  <a:pt x="53360" y="715089"/>
                  <a:pt x="0" y="661729"/>
                  <a:pt x="0" y="595905"/>
                </a:cubicBezTo>
                <a:lnTo>
                  <a:pt x="0" y="119184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SERVER01$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msDS-AllowedToActOnBehalfOfOtherIdentity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B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3FFD1A-A911-D1DC-EBB3-FCD88D0D98BC}"/>
              </a:ext>
            </a:extLst>
          </p:cNvPr>
          <p:cNvSpPr txBox="1"/>
          <p:nvPr/>
        </p:nvSpPr>
        <p:spPr>
          <a:xfrm>
            <a:off x="6958711" y="2291949"/>
            <a:ext cx="82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Server01$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2E9547-6882-3CD8-FAAE-48CE0CCF94FB}"/>
              </a:ext>
            </a:extLst>
          </p:cNvPr>
          <p:cNvSpPr txBox="1"/>
          <p:nvPr/>
        </p:nvSpPr>
        <p:spPr>
          <a:xfrm>
            <a:off x="9554190" y="2300465"/>
            <a:ext cx="82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Server02$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136B1A-02E4-62B3-DDD3-B270C04C6AEC}"/>
              </a:ext>
            </a:extLst>
          </p:cNvPr>
          <p:cNvSpPr txBox="1"/>
          <p:nvPr/>
        </p:nvSpPr>
        <p:spPr>
          <a:xfrm>
            <a:off x="7016611" y="3355858"/>
            <a:ext cx="769506" cy="276999"/>
          </a:xfrm>
          <a:custGeom>
            <a:avLst/>
            <a:gdLst>
              <a:gd name="connsiteX0" fmla="*/ 0 w 769506"/>
              <a:gd name="connsiteY0" fmla="*/ 0 h 276999"/>
              <a:gd name="connsiteX1" fmla="*/ 769506 w 769506"/>
              <a:gd name="connsiteY1" fmla="*/ 0 h 276999"/>
              <a:gd name="connsiteX2" fmla="*/ 769506 w 769506"/>
              <a:gd name="connsiteY2" fmla="*/ 276999 h 276999"/>
              <a:gd name="connsiteX3" fmla="*/ 0 w 769506"/>
              <a:gd name="connsiteY3" fmla="*/ 276999 h 276999"/>
              <a:gd name="connsiteX4" fmla="*/ 0 w 769506"/>
              <a:gd name="connsiteY4" fmla="*/ 0 h 276999"/>
              <a:gd name="connsiteX0" fmla="*/ 0 w 769506"/>
              <a:gd name="connsiteY0" fmla="*/ 0 h 276999"/>
              <a:gd name="connsiteX1" fmla="*/ 769506 w 769506"/>
              <a:gd name="connsiteY1" fmla="*/ 0 h 276999"/>
              <a:gd name="connsiteX2" fmla="*/ 769506 w 769506"/>
              <a:gd name="connsiteY2" fmla="*/ 276999 h 276999"/>
              <a:gd name="connsiteX3" fmla="*/ 571503 w 769506"/>
              <a:gd name="connsiteY3" fmla="*/ 273500 h 276999"/>
              <a:gd name="connsiteX4" fmla="*/ 0 w 769506"/>
              <a:gd name="connsiteY4" fmla="*/ 276999 h 276999"/>
              <a:gd name="connsiteX5" fmla="*/ 0 w 769506"/>
              <a:gd name="connsiteY5" fmla="*/ 0 h 276999"/>
              <a:gd name="connsiteX0" fmla="*/ 0 w 769506"/>
              <a:gd name="connsiteY0" fmla="*/ 0 h 276999"/>
              <a:gd name="connsiteX1" fmla="*/ 769506 w 769506"/>
              <a:gd name="connsiteY1" fmla="*/ 0 h 276999"/>
              <a:gd name="connsiteX2" fmla="*/ 769506 w 769506"/>
              <a:gd name="connsiteY2" fmla="*/ 276999 h 276999"/>
              <a:gd name="connsiteX3" fmla="*/ 571503 w 769506"/>
              <a:gd name="connsiteY3" fmla="*/ 273500 h 276999"/>
              <a:gd name="connsiteX4" fmla="*/ 182703 w 769506"/>
              <a:gd name="connsiteY4" fmla="*/ 273500 h 276999"/>
              <a:gd name="connsiteX5" fmla="*/ 0 w 769506"/>
              <a:gd name="connsiteY5" fmla="*/ 276999 h 276999"/>
              <a:gd name="connsiteX6" fmla="*/ 0 w 769506"/>
              <a:gd name="connsiteY6" fmla="*/ 0 h 27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9506" h="276999">
                <a:moveTo>
                  <a:pt x="0" y="0"/>
                </a:moveTo>
                <a:lnTo>
                  <a:pt x="769506" y="0"/>
                </a:lnTo>
                <a:lnTo>
                  <a:pt x="769506" y="276999"/>
                </a:lnTo>
                <a:lnTo>
                  <a:pt x="571503" y="273500"/>
                </a:lnTo>
                <a:lnTo>
                  <a:pt x="182703" y="273500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A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07B34C-0A9D-3417-7D01-A423DEA59915}"/>
              </a:ext>
            </a:extLst>
          </p:cNvPr>
          <p:cNvSpPr txBox="1"/>
          <p:nvPr/>
        </p:nvSpPr>
        <p:spPr>
          <a:xfrm>
            <a:off x="9532678" y="3352359"/>
            <a:ext cx="888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B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B1A64C2-16E7-8A9C-B647-FB28E127282F}"/>
              </a:ext>
            </a:extLst>
          </p:cNvPr>
          <p:cNvCxnSpPr>
            <a:cxnSpLocks/>
          </p:cNvCxnSpPr>
          <p:nvPr/>
        </p:nvCxnSpPr>
        <p:spPr>
          <a:xfrm flipH="1">
            <a:off x="3471092" y="2965497"/>
            <a:ext cx="8488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A6FE883-073B-D9CD-A240-02497AD34E0E}"/>
              </a:ext>
            </a:extLst>
          </p:cNvPr>
          <p:cNvSpPr txBox="1"/>
          <p:nvPr/>
        </p:nvSpPr>
        <p:spPr>
          <a:xfrm>
            <a:off x="4537369" y="2362303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</a:t>
            </a:r>
            <a:endParaRPr kumimoji="0" lang="en-NL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F5B8ED2-2BC5-6341-282B-63EB5D0CA0C5}"/>
              </a:ext>
            </a:extLst>
          </p:cNvPr>
          <p:cNvSpPr txBox="1"/>
          <p:nvPr/>
        </p:nvSpPr>
        <p:spPr>
          <a:xfrm>
            <a:off x="3968750" y="4001352"/>
            <a:ext cx="1301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Request denied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A3DD9CC-D7B6-6294-66BF-02BD8F9CEFF2}"/>
              </a:ext>
            </a:extLst>
          </p:cNvPr>
          <p:cNvSpPr txBox="1"/>
          <p:nvPr/>
        </p:nvSpPr>
        <p:spPr>
          <a:xfrm>
            <a:off x="3091629" y="4868242"/>
            <a:ext cx="206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FB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TGS for Resource B as USER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5FFB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CD53A7-2461-0168-CE86-86C5655CBAC8}"/>
              </a:ext>
            </a:extLst>
          </p:cNvPr>
          <p:cNvSpPr txBox="1"/>
          <p:nvPr/>
        </p:nvSpPr>
        <p:spPr>
          <a:xfrm>
            <a:off x="5190566" y="1407284"/>
            <a:ext cx="47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</a:t>
            </a:r>
            <a:endParaRPr kumimoji="0" lang="en-NL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5E1BAE-1116-98BF-4130-E2D5079DA247}"/>
              </a:ext>
            </a:extLst>
          </p:cNvPr>
          <p:cNvSpPr txBox="1"/>
          <p:nvPr/>
        </p:nvSpPr>
        <p:spPr>
          <a:xfrm>
            <a:off x="8020787" y="2737816"/>
            <a:ext cx="113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FFB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Send TGS</a:t>
            </a:r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srgbClr val="5FFB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E076D3A9-6094-D176-5B09-42137340D8F5}"/>
              </a:ext>
            </a:extLst>
          </p:cNvPr>
          <p:cNvCxnSpPr>
            <a:cxnSpLocks/>
            <a:endCxn id="72" idx="1"/>
          </p:cNvCxnSpPr>
          <p:nvPr/>
        </p:nvCxnSpPr>
        <p:spPr>
          <a:xfrm>
            <a:off x="1028058" y="3340838"/>
            <a:ext cx="2063571" cy="1665904"/>
          </a:xfrm>
          <a:prstGeom prst="bentConnector3">
            <a:avLst>
              <a:gd name="adj1" fmla="val 34"/>
            </a:avLst>
          </a:prstGeom>
          <a:ln>
            <a:solidFill>
              <a:srgbClr val="5FFB6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318E73EF-FCB6-F79E-A4C5-EF913AE7770C}"/>
              </a:ext>
            </a:extLst>
          </p:cNvPr>
          <p:cNvCxnSpPr>
            <a:cxnSpLocks/>
            <a:stCxn id="72" idx="3"/>
            <a:endCxn id="28" idx="3"/>
          </p:cNvCxnSpPr>
          <p:nvPr/>
        </p:nvCxnSpPr>
        <p:spPr>
          <a:xfrm flipV="1">
            <a:off x="5155200" y="3629358"/>
            <a:ext cx="2432914" cy="1377384"/>
          </a:xfrm>
          <a:prstGeom prst="bentConnector3">
            <a:avLst>
              <a:gd name="adj1" fmla="val 99917"/>
            </a:avLst>
          </a:prstGeom>
          <a:ln>
            <a:solidFill>
              <a:srgbClr val="5FFB63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D2EBF10F-3489-1124-95D4-F3DD68808DF9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2547938" y="3340838"/>
            <a:ext cx="1420812" cy="799014"/>
          </a:xfrm>
          <a:prstGeom prst="bentConnector3">
            <a:avLst>
              <a:gd name="adj1" fmla="val 22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7021E05C-E2FE-E16B-7F0D-46D33E3267B8}"/>
              </a:ext>
            </a:extLst>
          </p:cNvPr>
          <p:cNvCxnSpPr>
            <a:stCxn id="71" idx="3"/>
            <a:endCxn id="28" idx="4"/>
          </p:cNvCxnSpPr>
          <p:nvPr/>
        </p:nvCxnSpPr>
        <p:spPr>
          <a:xfrm flipV="1">
            <a:off x="5270050" y="3629358"/>
            <a:ext cx="1929264" cy="510494"/>
          </a:xfrm>
          <a:prstGeom prst="bentConnector3">
            <a:avLst>
              <a:gd name="adj1" fmla="val 10005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Graphic 24" descr="Internet with solid fill">
            <a:extLst>
              <a:ext uri="{FF2B5EF4-FFF2-40B4-BE49-F238E27FC236}">
                <a16:creationId xmlns:a16="http://schemas.microsoft.com/office/drawing/2014/main" id="{6641B2CA-C31C-7856-4C69-0CA08AB44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6183" y="2397757"/>
            <a:ext cx="1096601" cy="1096601"/>
          </a:xfrm>
          <a:prstGeom prst="rect">
            <a:avLst/>
          </a:prstGeom>
        </p:spPr>
      </p:pic>
      <p:pic>
        <p:nvPicPr>
          <p:cNvPr id="36" name="Graphic 35" descr="Social network with solid fill">
            <a:extLst>
              <a:ext uri="{FF2B5EF4-FFF2-40B4-BE49-F238E27FC236}">
                <a16:creationId xmlns:a16="http://schemas.microsoft.com/office/drawing/2014/main" id="{A0884159-DF68-2F57-64F2-170142906A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0377" y="25150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656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70" grpId="0"/>
      <p:bldP spid="71" grpId="0"/>
      <p:bldP spid="72" grpId="0"/>
      <p:bldP spid="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59230-FDF9-5729-3968-71F975A94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Delegation Weaknesses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4E4BF-5BEF-324C-35D5-3E9151AC9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E" sz="1800" b="1" dirty="0"/>
              <a:t>Unconstrained delegation</a:t>
            </a:r>
            <a:r>
              <a:rPr lang="en-AE" sz="1800" dirty="0"/>
              <a:t>: A compromised service has the user’s full TGT and can impersonate them to </a:t>
            </a:r>
            <a:r>
              <a:rPr lang="en-AE" sz="1800" i="1" u="sng" dirty="0"/>
              <a:t>anything</a:t>
            </a:r>
            <a:r>
              <a:rPr lang="en-AE" sz="1800" dirty="0"/>
              <a:t>.</a:t>
            </a:r>
          </a:p>
          <a:p>
            <a:endParaRPr lang="en-AE" sz="1800" i="1" dirty="0"/>
          </a:p>
          <a:p>
            <a:r>
              <a:rPr lang="en-AE" sz="1800" b="1" dirty="0"/>
              <a:t>Constrained delegation with protocol transition</a:t>
            </a:r>
            <a:r>
              <a:rPr lang="en-AE" sz="1800" dirty="0"/>
              <a:t>: </a:t>
            </a:r>
            <a:r>
              <a:rPr lang="en-GB" sz="1800" dirty="0"/>
              <a:t>S4U2Self lets the service request a ticket "as if" any user authenticated (including Domain Admins) without the user ever connecting. Combined with S4U2Proxy, a compromised service account can impersonate anyone to its allowed target services.</a:t>
            </a:r>
            <a:endParaRPr lang="en-AE" sz="1800" i="1" dirty="0"/>
          </a:p>
          <a:p>
            <a:endParaRPr lang="en-AE" sz="1800" i="1" dirty="0"/>
          </a:p>
          <a:p>
            <a:r>
              <a:rPr lang="en-AE" sz="1800" b="1" dirty="0"/>
              <a:t>Resource-based Constraint Delegation</a:t>
            </a:r>
            <a:r>
              <a:rPr lang="en-AE" sz="1800" dirty="0"/>
              <a:t>: </a:t>
            </a:r>
            <a:r>
              <a:rPr lang="en-GB" sz="1800" dirty="0"/>
              <a:t>Anyone with write access to a computer's AD object can add a trusted account to </a:t>
            </a:r>
            <a:r>
              <a:rPr lang="en-GB" sz="1800" dirty="0" err="1"/>
              <a:t>msDS-AllowedToActOnBehalfOfOtherIdentity</a:t>
            </a:r>
            <a:r>
              <a:rPr lang="en-GB" sz="1800" dirty="0"/>
              <a:t> - no Domain Admin needed. Combined with the default machine account quota (any user can create up to 10), an attacker can build an entire delegation trust from scratch.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3262533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meText"/>
          <p:cNvSpPr/>
          <p:nvPr/>
        </p:nvSpPr>
        <p:spPr>
          <a:xfrm>
            <a:off x="3383283" y="1835571"/>
            <a:ext cx="8001000" cy="457200"/>
          </a:xfrm>
          <a:prstGeom prst="rect">
            <a:avLst/>
          </a:prstGeom>
        </p:spPr>
        <p:txBody>
          <a:bodyPr wrap="square" rtlCol="0" anchor="b"/>
          <a:lstStyle/>
          <a:p>
            <a:pPr>
              <a:buNone/>
            </a:pPr>
            <a:r>
              <a:rPr lang="en-GB" sz="2800" b="1" dirty="0">
                <a:solidFill>
                  <a:schemeClr val="dk1"/>
                </a:solidFill>
              </a:rPr>
              <a:t>Danny de Haan</a:t>
            </a:r>
          </a:p>
        </p:txBody>
      </p:sp>
      <p:sp>
        <p:nvSpPr>
          <p:cNvPr id="14" name="RoleText"/>
          <p:cNvSpPr/>
          <p:nvPr/>
        </p:nvSpPr>
        <p:spPr>
          <a:xfrm>
            <a:off x="3383283" y="2292771"/>
            <a:ext cx="8001000" cy="365760"/>
          </a:xfrm>
          <a:prstGeom prst="rect">
            <a:avLst/>
          </a:prstGeom>
        </p:spPr>
        <p:txBody>
          <a:bodyPr wrap="square" rtlCol="0" anchor="t"/>
          <a:lstStyle/>
          <a:p>
            <a:pPr>
              <a:buNone/>
            </a:pPr>
            <a:r>
              <a:rPr lang="en-GB" sz="2000" dirty="0">
                <a:solidFill>
                  <a:srgbClr val="B0C4DE"/>
                </a:solidFill>
              </a:rPr>
              <a:t>Solutions Engineer</a:t>
            </a:r>
          </a:p>
        </p:txBody>
      </p:sp>
      <p:sp>
        <p:nvSpPr>
          <p:cNvPr id="15" name="Card1"/>
          <p:cNvSpPr/>
          <p:nvPr/>
        </p:nvSpPr>
        <p:spPr>
          <a:xfrm>
            <a:off x="3383283" y="2755392"/>
            <a:ext cx="3200400" cy="1176528"/>
          </a:xfrm>
          <a:prstGeom prst="roundRect">
            <a:avLst/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 wrap="square" lIns="91440" tIns="72000" rIns="91440" bIns="45720" rtlCol="0" anchor="t"/>
          <a:lstStyle/>
          <a:p>
            <a:pPr>
              <a:buNone/>
            </a:pPr>
            <a:endParaRPr lang="en-GB" sz="1400" dirty="0">
              <a:solidFill>
                <a:schemeClr val="dk1"/>
              </a:solidFill>
            </a:endParaRPr>
          </a:p>
        </p:txBody>
      </p:sp>
      <p:sp>
        <p:nvSpPr>
          <p:cNvPr id="16" name="Card2"/>
          <p:cNvSpPr/>
          <p:nvPr/>
        </p:nvSpPr>
        <p:spPr>
          <a:xfrm>
            <a:off x="6766563" y="2755392"/>
            <a:ext cx="3200400" cy="1176528"/>
          </a:xfrm>
          <a:prstGeom prst="roundRect">
            <a:avLst/>
          </a:prstGeom>
          <a:solidFill>
            <a:srgbClr val="FFFFFF">
              <a:alpha val="7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 wrap="square" lIns="91440" tIns="72000" rIns="91440" bIns="45720" rtlCol="0" anchor="t"/>
          <a:lstStyle/>
          <a:p>
            <a:pPr>
              <a:buNone/>
            </a:pPr>
            <a:endParaRPr lang="en-GB" sz="1400" dirty="0">
              <a:solidFill>
                <a:schemeClr val="dk1"/>
              </a:solidFill>
            </a:endParaRPr>
          </a:p>
        </p:txBody>
      </p:sp>
      <p:sp>
        <p:nvSpPr>
          <p:cNvPr id="17" name="ContactBar"/>
          <p:cNvSpPr/>
          <p:nvPr/>
        </p:nvSpPr>
        <p:spPr>
          <a:xfrm>
            <a:off x="457200" y="4754881"/>
            <a:ext cx="11277600" cy="548640"/>
          </a:xfrm>
          <a:prstGeom prst="roundRect">
            <a:avLst/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 wrap="square" lIns="182880" tIns="0" rIns="182880" bIns="0" rtlCol="0" anchor="ctr"/>
          <a:lstStyle/>
          <a:p>
            <a:pPr algn="ctr">
              <a:buNone/>
            </a:pPr>
            <a:r>
              <a:rPr lang="en-GB" sz="1400" dirty="0">
                <a:solidFill>
                  <a:schemeClr val="dk1"/>
                </a:solidFill>
              </a:rPr>
              <a:t>thatinfradba.com   |   thatinfradba@pm.me   |         /</a:t>
            </a:r>
            <a:r>
              <a:rPr lang="en-GB" sz="1400" dirty="0" err="1">
                <a:solidFill>
                  <a:schemeClr val="dk1"/>
                </a:solidFill>
              </a:rPr>
              <a:t>dannydh</a:t>
            </a:r>
            <a:r>
              <a:rPr lang="en-GB" sz="1400" dirty="0">
                <a:solidFill>
                  <a:schemeClr val="dk1"/>
                </a:solidFill>
              </a:rPr>
              <a:t>      |           /ThatInfraDba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95E3C-D34E-74AA-113E-9B8348E82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26" y="2863664"/>
            <a:ext cx="2501697" cy="9700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CB311A-2D59-111D-785F-607FE97B96E5}"/>
              </a:ext>
            </a:extLst>
          </p:cNvPr>
          <p:cNvGrpSpPr/>
          <p:nvPr/>
        </p:nvGrpSpPr>
        <p:grpSpPr>
          <a:xfrm>
            <a:off x="542778" y="1857824"/>
            <a:ext cx="2011680" cy="2011680"/>
            <a:chOff x="548640" y="1669626"/>
            <a:chExt cx="2011680" cy="2011680"/>
          </a:xfrm>
        </p:grpSpPr>
        <p:sp>
          <p:nvSpPr>
            <p:cNvPr id="12" name="AvatarInner"/>
            <p:cNvSpPr/>
            <p:nvPr/>
          </p:nvSpPr>
          <p:spPr>
            <a:xfrm>
              <a:off x="605790" y="1723390"/>
              <a:ext cx="1935480" cy="1935480"/>
            </a:xfrm>
            <a:prstGeom prst="ellipse">
              <a:avLst/>
            </a:prstGeom>
            <a:solidFill>
              <a:srgbClr val="1A2636"/>
            </a:solidFill>
            <a:ln w="0">
              <a:noFill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EC8675-E1BD-213D-4A3A-A55897DBBF02}"/>
                </a:ext>
              </a:extLst>
            </p:cNvPr>
            <p:cNvGrpSpPr/>
            <p:nvPr/>
          </p:nvGrpSpPr>
          <p:grpSpPr>
            <a:xfrm>
              <a:off x="548640" y="1669626"/>
              <a:ext cx="2011680" cy="2011680"/>
              <a:chOff x="548640" y="1188720"/>
              <a:chExt cx="2011680" cy="2011680"/>
            </a:xfrm>
          </p:grpSpPr>
          <p:sp>
            <p:nvSpPr>
              <p:cNvPr id="11" name="AvatarRing"/>
              <p:cNvSpPr/>
              <p:nvPr/>
            </p:nvSpPr>
            <p:spPr>
              <a:xfrm>
                <a:off x="548640" y="1188720"/>
                <a:ext cx="2011680" cy="2011680"/>
              </a:xfrm>
              <a:prstGeom prst="ellipse">
                <a:avLst/>
              </a:prstGeom>
              <a:solidFill>
                <a:srgbClr val="FF7F2A"/>
              </a:solidFill>
              <a:ln w="0">
                <a:noFill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D1400BD-5581-D70C-5B9B-DE8BFEF2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740" y="1220047"/>
                <a:ext cx="1935480" cy="1935480"/>
              </a:xfrm>
              <a:prstGeom prst="ellipse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276CF-4D50-379B-2EA7-ABC7982909A1}"/>
              </a:ext>
            </a:extLst>
          </p:cNvPr>
          <p:cNvGrpSpPr/>
          <p:nvPr/>
        </p:nvGrpSpPr>
        <p:grpSpPr>
          <a:xfrm>
            <a:off x="3639430" y="3021462"/>
            <a:ext cx="2688105" cy="644387"/>
            <a:chOff x="3182227" y="3021462"/>
            <a:chExt cx="2688105" cy="6443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A0B5A17-1F9B-C074-6B91-BE297B893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2227" y="3021462"/>
              <a:ext cx="2688105" cy="64438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97D591-2791-FE9C-4A08-F4B1F6B9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6"/>
            <a:stretch>
              <a:fillRect/>
            </a:stretch>
          </p:blipFill>
          <p:spPr>
            <a:xfrm>
              <a:off x="3749040" y="3021462"/>
              <a:ext cx="2121292" cy="644387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1931FB5-3D1F-D838-B404-DE83208A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GB" dirty="0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C351A5C5-2B0E-A856-34E3-37BAC692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76" y="4899601"/>
            <a:ext cx="259200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F9DECE-9C39-250D-B8E4-2CE601296C7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FF7F2A"/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67" y="4865010"/>
            <a:ext cx="328382" cy="3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476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1FFC1-6D28-3AA0-6357-E2F9A15AB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SSRS/PBIRS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516784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9447-6D8A-9C12-D8E7-0FDA1F3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SSRS / PBIRS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12C1C-1661-862B-0268-44F38FD8F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WinRM uses HTTP Service Class on machine name</a:t>
            </a:r>
          </a:p>
          <a:p>
            <a:r>
              <a:rPr lang="nl-NL" sz="2400" dirty="0"/>
              <a:t>SPN on different A-record for Reporting Services</a:t>
            </a:r>
          </a:p>
          <a:p>
            <a:r>
              <a:rPr lang="nl-NL" sz="2400" dirty="0"/>
              <a:t>Constrained Delegation to HTTP SPN</a:t>
            </a:r>
          </a:p>
          <a:p>
            <a:r>
              <a:rPr lang="nl-NL" sz="2400" dirty="0"/>
              <a:t>Constrained Delegation to SPN of Data Source (MSSQLSvc)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772503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3980-B054-2EFE-46D1-03F1DAD3A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E893-5664-81FF-1EE6-CD33F802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Services Demo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B97CC-4627-A364-E771-D872DD9AB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Setup:</a:t>
            </a:r>
          </a:p>
          <a:p>
            <a:r>
              <a:rPr lang="nl-NL" sz="2400" dirty="0"/>
              <a:t>Domain Controller (purpledc)</a:t>
            </a:r>
          </a:p>
          <a:p>
            <a:r>
              <a:rPr lang="nl-NL" sz="2400" dirty="0"/>
              <a:t>SQL Server Host (</a:t>
            </a:r>
            <a:r>
              <a:rPr lang="nl-NL" dirty="0"/>
              <a:t>purplesql</a:t>
            </a:r>
            <a:r>
              <a:rPr lang="nl-NL" sz="2400" dirty="0"/>
              <a:t>01) </a:t>
            </a:r>
          </a:p>
          <a:p>
            <a:r>
              <a:rPr lang="nl-NL" sz="2400" dirty="0"/>
              <a:t>PBIRS </a:t>
            </a:r>
            <a:r>
              <a:rPr lang="nl-NL" dirty="0"/>
              <a:t>(purplers01</a:t>
            </a:r>
            <a:r>
              <a:rPr lang="nl-NL" sz="2400" dirty="0"/>
              <a:t> on purplesql01)</a:t>
            </a:r>
          </a:p>
          <a:p>
            <a:r>
              <a:rPr lang="nl-NL" sz="2400" dirty="0"/>
              <a:t>SQL Server Host (</a:t>
            </a:r>
            <a:r>
              <a:rPr lang="nl-NL" dirty="0"/>
              <a:t>purplesql</a:t>
            </a:r>
            <a:r>
              <a:rPr lang="nl-NL" sz="2400" dirty="0"/>
              <a:t>02)</a:t>
            </a:r>
          </a:p>
          <a:p>
            <a:r>
              <a:rPr lang="nl-NL" sz="2400" dirty="0"/>
              <a:t>Admin Server (purpleadm)</a:t>
            </a:r>
          </a:p>
          <a:p>
            <a:endParaRPr lang="nl-NL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E12F85-0AAF-3560-0920-1B7B082971A3}"/>
              </a:ext>
            </a:extLst>
          </p:cNvPr>
          <p:cNvSpPr txBox="1"/>
          <p:nvPr/>
        </p:nvSpPr>
        <p:spPr>
          <a:xfrm rot="19553414">
            <a:off x="5996067" y="3657245"/>
            <a:ext cx="5937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</a:t>
            </a:r>
            <a:endParaRPr kumimoji="0" lang="en-AE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33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E25FFE-BF0C-E425-E12A-50EACC11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video</a:t>
            </a:r>
            <a:endParaRPr lang="en-GB" dirty="0"/>
          </a:p>
        </p:txBody>
      </p:sp>
      <p:pic>
        <p:nvPicPr>
          <p:cNvPr id="2" name="kerberos_delegation">
            <a:hlinkClick r:id="" action="ppaction://media"/>
            <a:extLst>
              <a:ext uri="{FF2B5EF4-FFF2-40B4-BE49-F238E27FC236}">
                <a16:creationId xmlns:a16="http://schemas.microsoft.com/office/drawing/2014/main" id="{11DA1A18-AC32-F9B2-6747-9583EB3CD7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38565-9FA1-3D4E-DB62-CC1DDDE8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Tips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00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1726F-EDEE-4C63-C222-F7CDB55D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205313"/>
            <a:ext cx="9715261" cy="2459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860B24-F88E-0D1C-57D6-EF923FD8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Ciphers</a:t>
            </a:r>
            <a:endParaRPr lang="en-A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DFEA6-66A4-5E36-DC9A-FA93F387A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E" dirty="0"/>
              <a:t>Network Security Settings </a:t>
            </a:r>
            <a:r>
              <a:rPr lang="en-AE" dirty="0">
                <a:latin typeface="+mj-lt"/>
              </a:rPr>
              <a:t>(</a:t>
            </a:r>
            <a:r>
              <a:rPr lang="en-US" b="0" u="none" dirty="0">
                <a:solidFill>
                  <a:schemeClr val="tx1"/>
                </a:solidFill>
                <a:effectLst/>
                <a:latin typeface="+mj-lt"/>
              </a:rPr>
              <a:t>Network security: Configure encryption types allowed for Kerberos)</a:t>
            </a:r>
          </a:p>
          <a:p>
            <a:r>
              <a:rPr lang="en-AE" dirty="0"/>
              <a:t>DES | AES 128/256 settings on accounts</a:t>
            </a:r>
          </a:p>
          <a:p>
            <a:pPr marL="0" indent="0">
              <a:buNone/>
            </a:pPr>
            <a:endParaRPr lang="en-AE" dirty="0"/>
          </a:p>
          <a:p>
            <a:endParaRPr lang="en-A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E5B0A-7FF5-2C2E-C3E9-929545444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119" y="3205313"/>
            <a:ext cx="4839935" cy="161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12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ACAD-F5D9-066A-91ED-B8C42D13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Tips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A16F9-6C80-CE2F-9A02-A9FA5F871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E" sz="2400" dirty="0"/>
              <a:t>Verify SPN’s</a:t>
            </a:r>
          </a:p>
          <a:p>
            <a:r>
              <a:rPr lang="en-AE" sz="2400" dirty="0"/>
              <a:t>Verify delegation settings</a:t>
            </a:r>
          </a:p>
          <a:p>
            <a:r>
              <a:rPr lang="en-AE" sz="2400" dirty="0"/>
              <a:t>Microsoft Kerberos Configuration Manager / </a:t>
            </a:r>
            <a:r>
              <a:rPr lang="en-AE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SQLCHECK</a:t>
            </a:r>
            <a:endParaRPr lang="en-AE" sz="2400" dirty="0"/>
          </a:p>
          <a:p>
            <a:r>
              <a:rPr lang="en-AE" sz="2400" dirty="0"/>
              <a:t>Ensure the account can be delegated</a:t>
            </a:r>
          </a:p>
          <a:p>
            <a:endParaRPr lang="en-AE" sz="3200" dirty="0"/>
          </a:p>
          <a:p>
            <a:endParaRPr lang="en-NL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42AB7-7E6C-290D-CB7A-D8A608C966E8}"/>
              </a:ext>
            </a:extLst>
          </p:cNvPr>
          <p:cNvSpPr txBox="1"/>
          <p:nvPr/>
        </p:nvSpPr>
        <p:spPr>
          <a:xfrm>
            <a:off x="2242820" y="4479751"/>
            <a:ext cx="6387737" cy="715089"/>
          </a:xfrm>
          <a:prstGeom prst="roundRect">
            <a:avLst/>
          </a:prstGeom>
          <a:solidFill>
            <a:srgbClr val="1A2636">
              <a:alpha val="55000"/>
            </a:srgbClr>
          </a:solidFill>
          <a:ln w="1270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https://learn.microsoft.com/en-us/troubleshoot/sql/database-engine/connect/resolve-connectivity-errors-checklist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3308DE-2E19-DDF5-8044-4CDD7C90058B}"/>
              </a:ext>
            </a:extLst>
          </p:cNvPr>
          <p:cNvCxnSpPr/>
          <p:nvPr/>
        </p:nvCxnSpPr>
        <p:spPr>
          <a:xfrm flipV="1">
            <a:off x="6903720" y="3052354"/>
            <a:ext cx="1036320" cy="1393371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646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A54246-82D9-23A4-F13A-9AEF0253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Scenario’s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660280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41E1-7402-493F-7FE5-8F648A0C0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E293-6A23-D505-91B9-32E8C558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Scenarios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3925C-8235-157F-5DF1-C60E1DF51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Pass the Hash</a:t>
            </a:r>
          </a:p>
          <a:p>
            <a:r>
              <a:rPr lang="nl-NL" dirty="0"/>
              <a:t>Pass the Ticket</a:t>
            </a:r>
          </a:p>
          <a:p>
            <a:r>
              <a:rPr lang="nl-NL" dirty="0"/>
              <a:t>Kerberoasting</a:t>
            </a:r>
          </a:p>
          <a:p>
            <a:r>
              <a:rPr lang="nl-NL" dirty="0"/>
              <a:t>Silver / Golden Tickets</a:t>
            </a:r>
          </a:p>
        </p:txBody>
      </p:sp>
    </p:spTree>
    <p:extLst>
      <p:ext uri="{BB962C8B-B14F-4D97-AF65-F5344CB8AC3E}">
        <p14:creationId xmlns:p14="http://schemas.microsoft.com/office/powerpoint/2010/main" val="2844199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34AA-1A74-EAD7-B88D-7793DC29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Ticket</a:t>
            </a:r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F8AED3-73D4-250E-EEA1-6DC1E677E6E9}"/>
              </a:ext>
            </a:extLst>
          </p:cNvPr>
          <p:cNvGrpSpPr/>
          <p:nvPr/>
        </p:nvGrpSpPr>
        <p:grpSpPr>
          <a:xfrm>
            <a:off x="847920" y="2048927"/>
            <a:ext cx="1707759" cy="1658927"/>
            <a:chOff x="590027" y="1590300"/>
            <a:chExt cx="1707759" cy="16589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779967-B5DC-7839-2E13-6F76394277C5}"/>
                </a:ext>
              </a:extLst>
            </p:cNvPr>
            <p:cNvSpPr/>
            <p:nvPr/>
          </p:nvSpPr>
          <p:spPr>
            <a:xfrm>
              <a:off x="590027" y="1590300"/>
              <a:ext cx="1529523" cy="165892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384070-9B78-6C6B-F7C6-3BF2BFE90301}"/>
                </a:ext>
              </a:extLst>
            </p:cNvPr>
            <p:cNvSpPr txBox="1"/>
            <p:nvPr/>
          </p:nvSpPr>
          <p:spPr>
            <a:xfrm>
              <a:off x="663240" y="1744916"/>
              <a:ext cx="12216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SQL/SERV01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70EEAF-3862-AC19-A2BE-848F304F53EA}"/>
                </a:ext>
              </a:extLst>
            </p:cNvPr>
            <p:cNvSpPr txBox="1"/>
            <p:nvPr/>
          </p:nvSpPr>
          <p:spPr>
            <a:xfrm>
              <a:off x="1696078" y="1595020"/>
              <a:ext cx="6017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TGS</a:t>
              </a:r>
              <a:endParaRPr kumimoji="0" lang="en-A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42D88D-CFC6-625B-D467-E8B22F07FECC}"/>
                </a:ext>
              </a:extLst>
            </p:cNvPr>
            <p:cNvSpPr/>
            <p:nvPr/>
          </p:nvSpPr>
          <p:spPr>
            <a:xfrm>
              <a:off x="653755" y="2137976"/>
              <a:ext cx="1166066" cy="937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9" name="Graphic 19" descr="Lock with solid fill">
              <a:extLst>
                <a:ext uri="{FF2B5EF4-FFF2-40B4-BE49-F238E27FC236}">
                  <a16:creationId xmlns:a16="http://schemas.microsoft.com/office/drawing/2014/main" id="{E20BE5D8-EB4E-3525-26AA-BEE2CDCF5F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6854" y="2405758"/>
              <a:ext cx="308464" cy="402105"/>
            </a:xfrm>
            <a:custGeom>
              <a:avLst/>
              <a:gdLst>
                <a:gd name="connsiteX0" fmla="*/ 202064 w 377186"/>
                <a:gd name="connsiteY0" fmla="*/ 388637 h 491689"/>
                <a:gd name="connsiteX1" fmla="*/ 202064 w 377186"/>
                <a:gd name="connsiteY1" fmla="*/ 424335 h 491689"/>
                <a:gd name="connsiteX2" fmla="*/ 175122 w 377186"/>
                <a:gd name="connsiteY2" fmla="*/ 424335 h 491689"/>
                <a:gd name="connsiteX3" fmla="*/ 175122 w 377186"/>
                <a:gd name="connsiteY3" fmla="*/ 388637 h 491689"/>
                <a:gd name="connsiteX4" fmla="*/ 148181 w 377186"/>
                <a:gd name="connsiteY4" fmla="*/ 350245 h 491689"/>
                <a:gd name="connsiteX5" fmla="*/ 188593 w 377186"/>
                <a:gd name="connsiteY5" fmla="*/ 309832 h 491689"/>
                <a:gd name="connsiteX6" fmla="*/ 229006 w 377186"/>
                <a:gd name="connsiteY6" fmla="*/ 350245 h 491689"/>
                <a:gd name="connsiteX7" fmla="*/ 202064 w 377186"/>
                <a:gd name="connsiteY7" fmla="*/ 388637 h 491689"/>
                <a:gd name="connsiteX8" fmla="*/ 87561 w 377186"/>
                <a:gd name="connsiteY8" fmla="*/ 141445 h 491689"/>
                <a:gd name="connsiteX9" fmla="*/ 188593 w 377186"/>
                <a:gd name="connsiteY9" fmla="*/ 40413 h 491689"/>
                <a:gd name="connsiteX10" fmla="*/ 289626 w 377186"/>
                <a:gd name="connsiteY10" fmla="*/ 141445 h 491689"/>
                <a:gd name="connsiteX11" fmla="*/ 289626 w 377186"/>
                <a:gd name="connsiteY11" fmla="*/ 216209 h 491689"/>
                <a:gd name="connsiteX12" fmla="*/ 188593 w 377186"/>
                <a:gd name="connsiteY12" fmla="*/ 208800 h 491689"/>
                <a:gd name="connsiteX13" fmla="*/ 87561 w 377186"/>
                <a:gd name="connsiteY13" fmla="*/ 216209 h 491689"/>
                <a:gd name="connsiteX14" fmla="*/ 87561 w 377186"/>
                <a:gd name="connsiteY14" fmla="*/ 141445 h 491689"/>
                <a:gd name="connsiteX15" fmla="*/ 330038 w 377186"/>
                <a:gd name="connsiteY15" fmla="*/ 218903 h 491689"/>
                <a:gd name="connsiteX16" fmla="*/ 330038 w 377186"/>
                <a:gd name="connsiteY16" fmla="*/ 141445 h 491689"/>
                <a:gd name="connsiteX17" fmla="*/ 188593 w 377186"/>
                <a:gd name="connsiteY17" fmla="*/ 0 h 491689"/>
                <a:gd name="connsiteX18" fmla="*/ 47148 w 377186"/>
                <a:gd name="connsiteY18" fmla="*/ 141445 h 491689"/>
                <a:gd name="connsiteX19" fmla="*/ 47148 w 377186"/>
                <a:gd name="connsiteY19" fmla="*/ 218903 h 491689"/>
                <a:gd name="connsiteX20" fmla="*/ 0 w 377186"/>
                <a:gd name="connsiteY20" fmla="*/ 222271 h 491689"/>
                <a:gd name="connsiteX21" fmla="*/ 0 w 377186"/>
                <a:gd name="connsiteY21" fmla="*/ 478219 h 491689"/>
                <a:gd name="connsiteX22" fmla="*/ 188593 w 377186"/>
                <a:gd name="connsiteY22" fmla="*/ 491690 h 491689"/>
                <a:gd name="connsiteX23" fmla="*/ 377187 w 377186"/>
                <a:gd name="connsiteY23" fmla="*/ 478219 h 491689"/>
                <a:gd name="connsiteX24" fmla="*/ 377187 w 377186"/>
                <a:gd name="connsiteY24" fmla="*/ 222271 h 491689"/>
                <a:gd name="connsiteX25" fmla="*/ 330038 w 377186"/>
                <a:gd name="connsiteY25" fmla="*/ 218903 h 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7186" h="491689">
                  <a:moveTo>
                    <a:pt x="202064" y="388637"/>
                  </a:moveTo>
                  <a:lnTo>
                    <a:pt x="202064" y="424335"/>
                  </a:lnTo>
                  <a:lnTo>
                    <a:pt x="175122" y="424335"/>
                  </a:lnTo>
                  <a:lnTo>
                    <a:pt x="175122" y="388637"/>
                  </a:lnTo>
                  <a:cubicBezTo>
                    <a:pt x="159631" y="383249"/>
                    <a:pt x="148181" y="368431"/>
                    <a:pt x="148181" y="350245"/>
                  </a:cubicBezTo>
                  <a:cubicBezTo>
                    <a:pt x="148181" y="328018"/>
                    <a:pt x="166366" y="309832"/>
                    <a:pt x="188593" y="309832"/>
                  </a:cubicBezTo>
                  <a:cubicBezTo>
                    <a:pt x="210821" y="309832"/>
                    <a:pt x="229006" y="328018"/>
                    <a:pt x="229006" y="350245"/>
                  </a:cubicBezTo>
                  <a:cubicBezTo>
                    <a:pt x="229006" y="367757"/>
                    <a:pt x="217556" y="382575"/>
                    <a:pt x="202064" y="388637"/>
                  </a:cubicBezTo>
                  <a:close/>
                  <a:moveTo>
                    <a:pt x="87561" y="141445"/>
                  </a:moveTo>
                  <a:cubicBezTo>
                    <a:pt x="87561" y="85541"/>
                    <a:pt x="132689" y="40413"/>
                    <a:pt x="188593" y="40413"/>
                  </a:cubicBezTo>
                  <a:cubicBezTo>
                    <a:pt x="244498" y="40413"/>
                    <a:pt x="289626" y="85541"/>
                    <a:pt x="289626" y="141445"/>
                  </a:cubicBezTo>
                  <a:lnTo>
                    <a:pt x="289626" y="216209"/>
                  </a:lnTo>
                  <a:lnTo>
                    <a:pt x="188593" y="208800"/>
                  </a:lnTo>
                  <a:lnTo>
                    <a:pt x="87561" y="216209"/>
                  </a:lnTo>
                  <a:lnTo>
                    <a:pt x="87561" y="141445"/>
                  </a:lnTo>
                  <a:close/>
                  <a:moveTo>
                    <a:pt x="330038" y="218903"/>
                  </a:moveTo>
                  <a:lnTo>
                    <a:pt x="330038" y="141445"/>
                  </a:lnTo>
                  <a:cubicBezTo>
                    <a:pt x="330038" y="63314"/>
                    <a:pt x="266725" y="0"/>
                    <a:pt x="188593" y="0"/>
                  </a:cubicBezTo>
                  <a:cubicBezTo>
                    <a:pt x="110462" y="0"/>
                    <a:pt x="47148" y="63314"/>
                    <a:pt x="47148" y="141445"/>
                  </a:cubicBezTo>
                  <a:lnTo>
                    <a:pt x="47148" y="218903"/>
                  </a:lnTo>
                  <a:lnTo>
                    <a:pt x="0" y="222271"/>
                  </a:lnTo>
                  <a:lnTo>
                    <a:pt x="0" y="478219"/>
                  </a:lnTo>
                  <a:lnTo>
                    <a:pt x="188593" y="491690"/>
                  </a:lnTo>
                  <a:lnTo>
                    <a:pt x="377187" y="478219"/>
                  </a:lnTo>
                  <a:lnTo>
                    <a:pt x="377187" y="222271"/>
                  </a:lnTo>
                  <a:lnTo>
                    <a:pt x="330038" y="218903"/>
                  </a:lnTo>
                  <a:close/>
                </a:path>
              </a:pathLst>
            </a:custGeom>
            <a:solidFill>
              <a:srgbClr val="FAF51B"/>
            </a:solidFill>
            <a:ln w="6648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ECD03A-E6F8-2C81-1907-DBCC8418B9D3}"/>
                </a:ext>
              </a:extLst>
            </p:cNvPr>
            <p:cNvSpPr txBox="1"/>
            <p:nvPr/>
          </p:nvSpPr>
          <p:spPr>
            <a:xfrm>
              <a:off x="653755" y="2154820"/>
              <a:ext cx="12216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user@domain.local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Timestamp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PAC</a:t>
              </a:r>
              <a:endParaRPr kumimoji="0" lang="en-A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11" name="Graphic 22" descr="Key with solid fill">
              <a:extLst>
                <a:ext uri="{FF2B5EF4-FFF2-40B4-BE49-F238E27FC236}">
                  <a16:creationId xmlns:a16="http://schemas.microsoft.com/office/drawing/2014/main" id="{540B185E-2EA8-33A6-7CE3-498681BE413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74927" y="2687891"/>
              <a:ext cx="560755" cy="267633"/>
            </a:xfrm>
            <a:custGeom>
              <a:avLst/>
              <a:gdLst>
                <a:gd name="connsiteX0" fmla="*/ 576263 w 838200"/>
                <a:gd name="connsiteY0" fmla="*/ 233363 h 400050"/>
                <a:gd name="connsiteX1" fmla="*/ 638175 w 838200"/>
                <a:gd name="connsiteY1" fmla="*/ 295275 h 400050"/>
                <a:gd name="connsiteX2" fmla="*/ 700088 w 838200"/>
                <a:gd name="connsiteY2" fmla="*/ 233363 h 400050"/>
                <a:gd name="connsiteX3" fmla="*/ 762000 w 838200"/>
                <a:gd name="connsiteY3" fmla="*/ 295275 h 400050"/>
                <a:gd name="connsiteX4" fmla="*/ 838200 w 838200"/>
                <a:gd name="connsiteY4" fmla="*/ 200025 h 400050"/>
                <a:gd name="connsiteX5" fmla="*/ 762000 w 838200"/>
                <a:gd name="connsiteY5" fmla="*/ 104775 h 400050"/>
                <a:gd name="connsiteX6" fmla="*/ 376238 w 838200"/>
                <a:gd name="connsiteY6" fmla="*/ 104775 h 400050"/>
                <a:gd name="connsiteX7" fmla="*/ 200025 w 838200"/>
                <a:gd name="connsiteY7" fmla="*/ 0 h 400050"/>
                <a:gd name="connsiteX8" fmla="*/ 0 w 838200"/>
                <a:gd name="connsiteY8" fmla="*/ 200025 h 400050"/>
                <a:gd name="connsiteX9" fmla="*/ 200025 w 838200"/>
                <a:gd name="connsiteY9" fmla="*/ 400050 h 400050"/>
                <a:gd name="connsiteX10" fmla="*/ 376238 w 838200"/>
                <a:gd name="connsiteY10" fmla="*/ 295275 h 400050"/>
                <a:gd name="connsiteX11" fmla="*/ 438150 w 838200"/>
                <a:gd name="connsiteY11" fmla="*/ 295275 h 400050"/>
                <a:gd name="connsiteX12" fmla="*/ 476250 w 838200"/>
                <a:gd name="connsiteY12" fmla="*/ 257175 h 400050"/>
                <a:gd name="connsiteX13" fmla="*/ 514350 w 838200"/>
                <a:gd name="connsiteY13" fmla="*/ 295275 h 400050"/>
                <a:gd name="connsiteX14" fmla="*/ 576263 w 838200"/>
                <a:gd name="connsiteY14" fmla="*/ 233363 h 400050"/>
                <a:gd name="connsiteX15" fmla="*/ 114300 w 838200"/>
                <a:gd name="connsiteY15" fmla="*/ 257175 h 400050"/>
                <a:gd name="connsiteX16" fmla="*/ 57150 w 838200"/>
                <a:gd name="connsiteY16" fmla="*/ 200025 h 400050"/>
                <a:gd name="connsiteX17" fmla="*/ 114300 w 838200"/>
                <a:gd name="connsiteY17" fmla="*/ 142875 h 400050"/>
                <a:gd name="connsiteX18" fmla="*/ 171450 w 838200"/>
                <a:gd name="connsiteY18" fmla="*/ 200025 h 400050"/>
                <a:gd name="connsiteX19" fmla="*/ 114300 w 838200"/>
                <a:gd name="connsiteY19" fmla="*/ 25717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400050">
                  <a:moveTo>
                    <a:pt x="576263" y="233363"/>
                  </a:moveTo>
                  <a:lnTo>
                    <a:pt x="638175" y="295275"/>
                  </a:lnTo>
                  <a:lnTo>
                    <a:pt x="700088" y="233363"/>
                  </a:lnTo>
                  <a:lnTo>
                    <a:pt x="762000" y="295275"/>
                  </a:lnTo>
                  <a:lnTo>
                    <a:pt x="838200" y="200025"/>
                  </a:lnTo>
                  <a:lnTo>
                    <a:pt x="762000" y="104775"/>
                  </a:lnTo>
                  <a:lnTo>
                    <a:pt x="376238" y="104775"/>
                  </a:lnTo>
                  <a:cubicBezTo>
                    <a:pt x="341948" y="41910"/>
                    <a:pt x="276225" y="0"/>
                    <a:pt x="200025" y="0"/>
                  </a:cubicBezTo>
                  <a:cubicBezTo>
                    <a:pt x="89535" y="0"/>
                    <a:pt x="0" y="89535"/>
                    <a:pt x="0" y="200025"/>
                  </a:cubicBezTo>
                  <a:cubicBezTo>
                    <a:pt x="0" y="310515"/>
                    <a:pt x="89535" y="400050"/>
                    <a:pt x="200025" y="400050"/>
                  </a:cubicBezTo>
                  <a:cubicBezTo>
                    <a:pt x="276225" y="400050"/>
                    <a:pt x="341948" y="358140"/>
                    <a:pt x="376238" y="295275"/>
                  </a:cubicBezTo>
                  <a:lnTo>
                    <a:pt x="438150" y="295275"/>
                  </a:lnTo>
                  <a:lnTo>
                    <a:pt x="476250" y="257175"/>
                  </a:lnTo>
                  <a:lnTo>
                    <a:pt x="514350" y="295275"/>
                  </a:lnTo>
                  <a:lnTo>
                    <a:pt x="576263" y="233363"/>
                  </a:lnTo>
                  <a:close/>
                  <a:moveTo>
                    <a:pt x="114300" y="257175"/>
                  </a:moveTo>
                  <a:cubicBezTo>
                    <a:pt x="82868" y="257175"/>
                    <a:pt x="57150" y="231458"/>
                    <a:pt x="57150" y="200025"/>
                  </a:cubicBezTo>
                  <a:cubicBezTo>
                    <a:pt x="57150" y="168593"/>
                    <a:pt x="82868" y="142875"/>
                    <a:pt x="114300" y="142875"/>
                  </a:cubicBezTo>
                  <a:cubicBezTo>
                    <a:pt x="145733" y="142875"/>
                    <a:pt x="171450" y="168593"/>
                    <a:pt x="171450" y="200025"/>
                  </a:cubicBezTo>
                  <a:cubicBezTo>
                    <a:pt x="171450" y="231458"/>
                    <a:pt x="145733" y="257175"/>
                    <a:pt x="114300" y="257175"/>
                  </a:cubicBezTo>
                  <a:close/>
                </a:path>
              </a:pathLst>
            </a:custGeom>
            <a:solidFill>
              <a:srgbClr val="0000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58E7F-7253-51AB-0405-36072E6F9AAE}"/>
              </a:ext>
            </a:extLst>
          </p:cNvPr>
          <p:cNvGrpSpPr/>
          <p:nvPr/>
        </p:nvGrpSpPr>
        <p:grpSpPr>
          <a:xfrm>
            <a:off x="8375626" y="2530864"/>
            <a:ext cx="1114408" cy="862057"/>
            <a:chOff x="8375626" y="2530864"/>
            <a:chExt cx="1114408" cy="862057"/>
          </a:xfrm>
          <a:solidFill>
            <a:schemeClr val="tx1"/>
          </a:solidFill>
        </p:grpSpPr>
        <p:grpSp>
          <p:nvGrpSpPr>
            <p:cNvPr id="13" name="Content Placeholder 14" descr="Computer outline">
              <a:extLst>
                <a:ext uri="{FF2B5EF4-FFF2-40B4-BE49-F238E27FC236}">
                  <a16:creationId xmlns:a16="http://schemas.microsoft.com/office/drawing/2014/main" id="{69FAF5D4-8CE9-DFEB-1C70-F3982804FBAB}"/>
                </a:ext>
              </a:extLst>
            </p:cNvPr>
            <p:cNvGrpSpPr/>
            <p:nvPr/>
          </p:nvGrpSpPr>
          <p:grpSpPr>
            <a:xfrm>
              <a:off x="8494680" y="2878391"/>
              <a:ext cx="876300" cy="514530"/>
              <a:chOff x="9387396" y="2878391"/>
              <a:chExt cx="876300" cy="514530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306DFB9-D149-E6BD-48DA-8C1D3090A244}"/>
                  </a:ext>
                </a:extLst>
              </p:cNvPr>
              <p:cNvSpPr/>
              <p:nvPr/>
            </p:nvSpPr>
            <p:spPr>
              <a:xfrm>
                <a:off x="9435021" y="2926073"/>
                <a:ext cx="457200" cy="323964"/>
              </a:xfrm>
              <a:custGeom>
                <a:avLst/>
                <a:gdLst>
                  <a:gd name="connsiteX0" fmla="*/ 19050 w 457200"/>
                  <a:gd name="connsiteY0" fmla="*/ 0 h 323964"/>
                  <a:gd name="connsiteX1" fmla="*/ 0 w 457200"/>
                  <a:gd name="connsiteY1" fmla="*/ 0 h 323964"/>
                  <a:gd name="connsiteX2" fmla="*/ 0 w 457200"/>
                  <a:gd name="connsiteY2" fmla="*/ 323964 h 323964"/>
                  <a:gd name="connsiteX3" fmla="*/ 457200 w 457200"/>
                  <a:gd name="connsiteY3" fmla="*/ 323964 h 323964"/>
                  <a:gd name="connsiteX4" fmla="*/ 457200 w 457200"/>
                  <a:gd name="connsiteY4" fmla="*/ 0 h 323964"/>
                  <a:gd name="connsiteX5" fmla="*/ 19050 w 457200"/>
                  <a:gd name="connsiteY5" fmla="*/ 0 h 323964"/>
                  <a:gd name="connsiteX6" fmla="*/ 438150 w 457200"/>
                  <a:gd name="connsiteY6" fmla="*/ 304914 h 323964"/>
                  <a:gd name="connsiteX7" fmla="*/ 19050 w 457200"/>
                  <a:gd name="connsiteY7" fmla="*/ 304914 h 323964"/>
                  <a:gd name="connsiteX8" fmla="*/ 19050 w 457200"/>
                  <a:gd name="connsiteY8" fmla="*/ 19050 h 323964"/>
                  <a:gd name="connsiteX9" fmla="*/ 438150 w 457200"/>
                  <a:gd name="connsiteY9" fmla="*/ 19050 h 32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200" h="323964">
                    <a:moveTo>
                      <a:pt x="19050" y="0"/>
                    </a:moveTo>
                    <a:lnTo>
                      <a:pt x="0" y="0"/>
                    </a:lnTo>
                    <a:lnTo>
                      <a:pt x="0" y="323964"/>
                    </a:lnTo>
                    <a:lnTo>
                      <a:pt x="457200" y="323964"/>
                    </a:lnTo>
                    <a:lnTo>
                      <a:pt x="457200" y="0"/>
                    </a:lnTo>
                    <a:lnTo>
                      <a:pt x="19050" y="0"/>
                    </a:lnTo>
                    <a:close/>
                    <a:moveTo>
                      <a:pt x="438150" y="304914"/>
                    </a:moveTo>
                    <a:lnTo>
                      <a:pt x="19050" y="304914"/>
                    </a:lnTo>
                    <a:lnTo>
                      <a:pt x="19050" y="19050"/>
                    </a:lnTo>
                    <a:lnTo>
                      <a:pt x="43815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6B1E9A-6FEC-F33A-E552-6A3ED9DA08D5}"/>
                  </a:ext>
                </a:extLst>
              </p:cNvPr>
              <p:cNvSpPr/>
              <p:nvPr/>
            </p:nvSpPr>
            <p:spPr>
              <a:xfrm>
                <a:off x="9387396" y="2878391"/>
                <a:ext cx="552450" cy="514530"/>
              </a:xfrm>
              <a:custGeom>
                <a:avLst/>
                <a:gdLst>
                  <a:gd name="connsiteX0" fmla="*/ 514350 w 552450"/>
                  <a:gd name="connsiteY0" fmla="*/ 0 h 514530"/>
                  <a:gd name="connsiteX1" fmla="*/ 38100 w 552450"/>
                  <a:gd name="connsiteY1" fmla="*/ 0 h 514530"/>
                  <a:gd name="connsiteX2" fmla="*/ 0 w 552450"/>
                  <a:gd name="connsiteY2" fmla="*/ 38100 h 514530"/>
                  <a:gd name="connsiteX3" fmla="*/ 0 w 552450"/>
                  <a:gd name="connsiteY3" fmla="*/ 381181 h 514530"/>
                  <a:gd name="connsiteX4" fmla="*/ 38100 w 552450"/>
                  <a:gd name="connsiteY4" fmla="*/ 419281 h 514530"/>
                  <a:gd name="connsiteX5" fmla="*/ 228600 w 552450"/>
                  <a:gd name="connsiteY5" fmla="*/ 419281 h 514530"/>
                  <a:gd name="connsiteX6" fmla="*/ 228600 w 552450"/>
                  <a:gd name="connsiteY6" fmla="*/ 495481 h 514530"/>
                  <a:gd name="connsiteX7" fmla="*/ 133350 w 552450"/>
                  <a:gd name="connsiteY7" fmla="*/ 495481 h 514530"/>
                  <a:gd name="connsiteX8" fmla="*/ 133350 w 552450"/>
                  <a:gd name="connsiteY8" fmla="*/ 514531 h 514530"/>
                  <a:gd name="connsiteX9" fmla="*/ 419100 w 552450"/>
                  <a:gd name="connsiteY9" fmla="*/ 514531 h 514530"/>
                  <a:gd name="connsiteX10" fmla="*/ 419100 w 552450"/>
                  <a:gd name="connsiteY10" fmla="*/ 495481 h 514530"/>
                  <a:gd name="connsiteX11" fmla="*/ 323850 w 552450"/>
                  <a:gd name="connsiteY11" fmla="*/ 495481 h 514530"/>
                  <a:gd name="connsiteX12" fmla="*/ 323850 w 552450"/>
                  <a:gd name="connsiteY12" fmla="*/ 419281 h 514530"/>
                  <a:gd name="connsiteX13" fmla="*/ 514350 w 552450"/>
                  <a:gd name="connsiteY13" fmla="*/ 419281 h 514530"/>
                  <a:gd name="connsiteX14" fmla="*/ 552450 w 552450"/>
                  <a:gd name="connsiteY14" fmla="*/ 381181 h 514530"/>
                  <a:gd name="connsiteX15" fmla="*/ 552450 w 552450"/>
                  <a:gd name="connsiteY15" fmla="*/ 38148 h 514530"/>
                  <a:gd name="connsiteX16" fmla="*/ 514350 w 552450"/>
                  <a:gd name="connsiteY16" fmla="*/ 0 h 514530"/>
                  <a:gd name="connsiteX17" fmla="*/ 304800 w 552450"/>
                  <a:gd name="connsiteY17" fmla="*/ 495519 h 514530"/>
                  <a:gd name="connsiteX18" fmla="*/ 247650 w 552450"/>
                  <a:gd name="connsiteY18" fmla="*/ 495519 h 514530"/>
                  <a:gd name="connsiteX19" fmla="*/ 247650 w 552450"/>
                  <a:gd name="connsiteY19" fmla="*/ 419319 h 514530"/>
                  <a:gd name="connsiteX20" fmla="*/ 304800 w 552450"/>
                  <a:gd name="connsiteY20" fmla="*/ 419319 h 514530"/>
                  <a:gd name="connsiteX21" fmla="*/ 533400 w 552450"/>
                  <a:gd name="connsiteY21" fmla="*/ 381219 h 514530"/>
                  <a:gd name="connsiteX22" fmla="*/ 514350 w 552450"/>
                  <a:gd name="connsiteY22" fmla="*/ 400269 h 514530"/>
                  <a:gd name="connsiteX23" fmla="*/ 38100 w 552450"/>
                  <a:gd name="connsiteY23" fmla="*/ 400269 h 514530"/>
                  <a:gd name="connsiteX24" fmla="*/ 19050 w 552450"/>
                  <a:gd name="connsiteY24" fmla="*/ 381219 h 514530"/>
                  <a:gd name="connsiteX25" fmla="*/ 19050 w 552450"/>
                  <a:gd name="connsiteY25" fmla="*/ 38148 h 514530"/>
                  <a:gd name="connsiteX26" fmla="*/ 38100 w 552450"/>
                  <a:gd name="connsiteY26" fmla="*/ 19098 h 514530"/>
                  <a:gd name="connsiteX27" fmla="*/ 514350 w 552450"/>
                  <a:gd name="connsiteY27" fmla="*/ 19098 h 514530"/>
                  <a:gd name="connsiteX28" fmla="*/ 533400 w 552450"/>
                  <a:gd name="connsiteY28" fmla="*/ 38148 h 51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2450" h="514530">
                    <a:moveTo>
                      <a:pt x="514350" y="0"/>
                    </a:moveTo>
                    <a:lnTo>
                      <a:pt x="38100" y="0"/>
                    </a:lnTo>
                    <a:cubicBezTo>
                      <a:pt x="17084" y="63"/>
                      <a:pt x="63" y="17084"/>
                      <a:pt x="0" y="38100"/>
                    </a:cubicBezTo>
                    <a:lnTo>
                      <a:pt x="0" y="381181"/>
                    </a:lnTo>
                    <a:cubicBezTo>
                      <a:pt x="68" y="402195"/>
                      <a:pt x="17086" y="419213"/>
                      <a:pt x="38100" y="419281"/>
                    </a:cubicBezTo>
                    <a:lnTo>
                      <a:pt x="228600" y="419281"/>
                    </a:lnTo>
                    <a:lnTo>
                      <a:pt x="228600" y="495481"/>
                    </a:lnTo>
                    <a:lnTo>
                      <a:pt x="133350" y="495481"/>
                    </a:lnTo>
                    <a:lnTo>
                      <a:pt x="133350" y="514531"/>
                    </a:lnTo>
                    <a:lnTo>
                      <a:pt x="419100" y="514531"/>
                    </a:lnTo>
                    <a:lnTo>
                      <a:pt x="419100" y="495481"/>
                    </a:lnTo>
                    <a:lnTo>
                      <a:pt x="323850" y="495481"/>
                    </a:lnTo>
                    <a:lnTo>
                      <a:pt x="323850" y="419281"/>
                    </a:lnTo>
                    <a:lnTo>
                      <a:pt x="514350" y="419281"/>
                    </a:lnTo>
                    <a:cubicBezTo>
                      <a:pt x="535364" y="419213"/>
                      <a:pt x="552382" y="402195"/>
                      <a:pt x="552450" y="381181"/>
                    </a:cubicBezTo>
                    <a:lnTo>
                      <a:pt x="552450" y="38148"/>
                    </a:lnTo>
                    <a:cubicBezTo>
                      <a:pt x="552414" y="17113"/>
                      <a:pt x="535385" y="63"/>
                      <a:pt x="514350" y="0"/>
                    </a:cubicBezTo>
                    <a:close/>
                    <a:moveTo>
                      <a:pt x="304800" y="495519"/>
                    </a:moveTo>
                    <a:lnTo>
                      <a:pt x="247650" y="495519"/>
                    </a:lnTo>
                    <a:lnTo>
                      <a:pt x="247650" y="419319"/>
                    </a:lnTo>
                    <a:lnTo>
                      <a:pt x="304800" y="419319"/>
                    </a:lnTo>
                    <a:close/>
                    <a:moveTo>
                      <a:pt x="533400" y="381219"/>
                    </a:moveTo>
                    <a:cubicBezTo>
                      <a:pt x="533400" y="391740"/>
                      <a:pt x="524871" y="400269"/>
                      <a:pt x="514350" y="400269"/>
                    </a:cubicBezTo>
                    <a:lnTo>
                      <a:pt x="38100" y="400269"/>
                    </a:lnTo>
                    <a:cubicBezTo>
                      <a:pt x="27579" y="400269"/>
                      <a:pt x="19050" y="391740"/>
                      <a:pt x="19050" y="381219"/>
                    </a:cubicBezTo>
                    <a:lnTo>
                      <a:pt x="19050" y="38148"/>
                    </a:lnTo>
                    <a:cubicBezTo>
                      <a:pt x="19050" y="27626"/>
                      <a:pt x="27579" y="19098"/>
                      <a:pt x="38100" y="19098"/>
                    </a:cubicBezTo>
                    <a:lnTo>
                      <a:pt x="514350" y="19098"/>
                    </a:lnTo>
                    <a:cubicBezTo>
                      <a:pt x="524871" y="19098"/>
                      <a:pt x="533400" y="27626"/>
                      <a:pt x="533400" y="381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9E84AB8-2FDA-A6E3-0D78-7196195DDD80}"/>
                  </a:ext>
                </a:extLst>
              </p:cNvPr>
              <p:cNvSpPr/>
              <p:nvPr/>
            </p:nvSpPr>
            <p:spPr>
              <a:xfrm>
                <a:off x="9996996" y="2878391"/>
                <a:ext cx="266700" cy="514350"/>
              </a:xfrm>
              <a:custGeom>
                <a:avLst/>
                <a:gdLst>
                  <a:gd name="connsiteX0" fmla="*/ 228600 w 266700"/>
                  <a:gd name="connsiteY0" fmla="*/ 0 h 514350"/>
                  <a:gd name="connsiteX1" fmla="*/ 38100 w 266700"/>
                  <a:gd name="connsiteY1" fmla="*/ 0 h 514350"/>
                  <a:gd name="connsiteX2" fmla="*/ 0 w 266700"/>
                  <a:gd name="connsiteY2" fmla="*/ 38100 h 514350"/>
                  <a:gd name="connsiteX3" fmla="*/ 0 w 266700"/>
                  <a:gd name="connsiteY3" fmla="*/ 476250 h 514350"/>
                  <a:gd name="connsiteX4" fmla="*/ 38100 w 266700"/>
                  <a:gd name="connsiteY4" fmla="*/ 514350 h 514350"/>
                  <a:gd name="connsiteX5" fmla="*/ 228600 w 266700"/>
                  <a:gd name="connsiteY5" fmla="*/ 514350 h 514350"/>
                  <a:gd name="connsiteX6" fmla="*/ 266700 w 266700"/>
                  <a:gd name="connsiteY6" fmla="*/ 476250 h 514350"/>
                  <a:gd name="connsiteX7" fmla="*/ 266700 w 266700"/>
                  <a:gd name="connsiteY7" fmla="*/ 38100 h 514350"/>
                  <a:gd name="connsiteX8" fmla="*/ 228600 w 266700"/>
                  <a:gd name="connsiteY8" fmla="*/ 0 h 514350"/>
                  <a:gd name="connsiteX9" fmla="*/ 247650 w 266700"/>
                  <a:gd name="connsiteY9" fmla="*/ 476250 h 514350"/>
                  <a:gd name="connsiteX10" fmla="*/ 228600 w 266700"/>
                  <a:gd name="connsiteY10" fmla="*/ 495300 h 514350"/>
                  <a:gd name="connsiteX11" fmla="*/ 38100 w 266700"/>
                  <a:gd name="connsiteY11" fmla="*/ 495300 h 514350"/>
                  <a:gd name="connsiteX12" fmla="*/ 19050 w 266700"/>
                  <a:gd name="connsiteY12" fmla="*/ 476250 h 514350"/>
                  <a:gd name="connsiteX13" fmla="*/ 19050 w 266700"/>
                  <a:gd name="connsiteY13" fmla="*/ 38100 h 514350"/>
                  <a:gd name="connsiteX14" fmla="*/ 38100 w 266700"/>
                  <a:gd name="connsiteY14" fmla="*/ 19050 h 514350"/>
                  <a:gd name="connsiteX15" fmla="*/ 228600 w 266700"/>
                  <a:gd name="connsiteY15" fmla="*/ 19050 h 514350"/>
                  <a:gd name="connsiteX16" fmla="*/ 247650 w 266700"/>
                  <a:gd name="connsiteY16" fmla="*/ 3810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6700" h="514350">
                    <a:moveTo>
                      <a:pt x="228600" y="0"/>
                    </a:moveTo>
                    <a:lnTo>
                      <a:pt x="38100" y="0"/>
                    </a:lnTo>
                    <a:cubicBezTo>
                      <a:pt x="17058" y="0"/>
                      <a:pt x="0" y="17058"/>
                      <a:pt x="0" y="38100"/>
                    </a:cubicBezTo>
                    <a:lnTo>
                      <a:pt x="0" y="476250"/>
                    </a:lnTo>
                    <a:cubicBezTo>
                      <a:pt x="0" y="497292"/>
                      <a:pt x="17058" y="514350"/>
                      <a:pt x="38100" y="514350"/>
                    </a:cubicBezTo>
                    <a:lnTo>
                      <a:pt x="228600" y="514350"/>
                    </a:lnTo>
                    <a:cubicBezTo>
                      <a:pt x="249642" y="514350"/>
                      <a:pt x="266700" y="497292"/>
                      <a:pt x="266700" y="476250"/>
                    </a:cubicBezTo>
                    <a:lnTo>
                      <a:pt x="266700" y="38100"/>
                    </a:lnTo>
                    <a:cubicBezTo>
                      <a:pt x="266700" y="17058"/>
                      <a:pt x="249642" y="0"/>
                      <a:pt x="228600" y="0"/>
                    </a:cubicBezTo>
                    <a:close/>
                    <a:moveTo>
                      <a:pt x="247650" y="476250"/>
                    </a:moveTo>
                    <a:cubicBezTo>
                      <a:pt x="247650" y="486771"/>
                      <a:pt x="239121" y="495300"/>
                      <a:pt x="228600" y="495300"/>
                    </a:cubicBezTo>
                    <a:lnTo>
                      <a:pt x="38100" y="495300"/>
                    </a:lnTo>
                    <a:cubicBezTo>
                      <a:pt x="27579" y="495300"/>
                      <a:pt x="19050" y="486771"/>
                      <a:pt x="19050" y="476250"/>
                    </a:cubicBezTo>
                    <a:lnTo>
                      <a:pt x="19050" y="38100"/>
                    </a:lnTo>
                    <a:cubicBezTo>
                      <a:pt x="19050" y="27579"/>
                      <a:pt x="27579" y="19050"/>
                      <a:pt x="38100" y="19050"/>
                    </a:cubicBezTo>
                    <a:lnTo>
                      <a:pt x="228600" y="19050"/>
                    </a:lnTo>
                    <a:cubicBezTo>
                      <a:pt x="239121" y="19050"/>
                      <a:pt x="247650" y="27579"/>
                      <a:pt x="24765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5BDCDBD-F85B-9103-D210-D205C8AFE575}"/>
                  </a:ext>
                </a:extLst>
              </p:cNvPr>
              <p:cNvSpPr/>
              <p:nvPr/>
            </p:nvSpPr>
            <p:spPr>
              <a:xfrm>
                <a:off x="10054146" y="2954591"/>
                <a:ext cx="152400" cy="19050"/>
              </a:xfrm>
              <a:custGeom>
                <a:avLst/>
                <a:gdLst>
                  <a:gd name="connsiteX0" fmla="*/ 0 w 152400"/>
                  <a:gd name="connsiteY0" fmla="*/ 0 h 19050"/>
                  <a:gd name="connsiteX1" fmla="*/ 152400 w 152400"/>
                  <a:gd name="connsiteY1" fmla="*/ 0 h 19050"/>
                  <a:gd name="connsiteX2" fmla="*/ 152400 w 152400"/>
                  <a:gd name="connsiteY2" fmla="*/ 19050 h 19050"/>
                  <a:gd name="connsiteX3" fmla="*/ 0 w 1524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905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9E6BDB5-6AAC-5032-AEF0-4DB5CF0C6C3A}"/>
                  </a:ext>
                </a:extLst>
              </p:cNvPr>
              <p:cNvSpPr/>
              <p:nvPr/>
            </p:nvSpPr>
            <p:spPr>
              <a:xfrm>
                <a:off x="10054146" y="3011741"/>
                <a:ext cx="152400" cy="19050"/>
              </a:xfrm>
              <a:custGeom>
                <a:avLst/>
                <a:gdLst>
                  <a:gd name="connsiteX0" fmla="*/ 0 w 152400"/>
                  <a:gd name="connsiteY0" fmla="*/ 0 h 19050"/>
                  <a:gd name="connsiteX1" fmla="*/ 152400 w 152400"/>
                  <a:gd name="connsiteY1" fmla="*/ 0 h 19050"/>
                  <a:gd name="connsiteX2" fmla="*/ 152400 w 152400"/>
                  <a:gd name="connsiteY2" fmla="*/ 19050 h 19050"/>
                  <a:gd name="connsiteX3" fmla="*/ 0 w 1524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905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80A1EF2F-6A12-78CD-ACA8-53CC1C03D201}"/>
                  </a:ext>
                </a:extLst>
              </p:cNvPr>
              <p:cNvSpPr/>
              <p:nvPr/>
            </p:nvSpPr>
            <p:spPr>
              <a:xfrm>
                <a:off x="10116058" y="3287966"/>
                <a:ext cx="28575" cy="28575"/>
              </a:xfrm>
              <a:custGeom>
                <a:avLst/>
                <a:gdLst>
                  <a:gd name="connsiteX0" fmla="*/ 28575 w 28575"/>
                  <a:gd name="connsiteY0" fmla="*/ 14288 h 28575"/>
                  <a:gd name="connsiteX1" fmla="*/ 14288 w 28575"/>
                  <a:gd name="connsiteY1" fmla="*/ 28575 h 28575"/>
                  <a:gd name="connsiteX2" fmla="*/ 0 w 28575"/>
                  <a:gd name="connsiteY2" fmla="*/ 14288 h 28575"/>
                  <a:gd name="connsiteX3" fmla="*/ 14288 w 28575"/>
                  <a:gd name="connsiteY3" fmla="*/ 0 h 28575"/>
                  <a:gd name="connsiteX4" fmla="*/ 28575 w 28575"/>
                  <a:gd name="connsiteY4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575" y="14288"/>
                    </a:moveTo>
                    <a:cubicBezTo>
                      <a:pt x="28575" y="22178"/>
                      <a:pt x="22178" y="28575"/>
                      <a:pt x="14288" y="28575"/>
                    </a:cubicBezTo>
                    <a:cubicBezTo>
                      <a:pt x="6397" y="28575"/>
                      <a:pt x="0" y="22178"/>
                      <a:pt x="0" y="14288"/>
                    </a:cubicBezTo>
                    <a:cubicBezTo>
                      <a:pt x="0" y="6397"/>
                      <a:pt x="6397" y="0"/>
                      <a:pt x="14288" y="0"/>
                    </a:cubicBezTo>
                    <a:cubicBezTo>
                      <a:pt x="22178" y="0"/>
                      <a:pt x="28575" y="6397"/>
                      <a:pt x="28575" y="1428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C60185-F5F6-1353-2FF9-26CE8B0ABEF0}"/>
                </a:ext>
              </a:extLst>
            </p:cNvPr>
            <p:cNvSpPr txBox="1"/>
            <p:nvPr/>
          </p:nvSpPr>
          <p:spPr>
            <a:xfrm>
              <a:off x="8375626" y="2530864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DESKTOP-01</a:t>
              </a:r>
              <a:endParaRPr kumimoji="0" lang="en-A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B71295-94D6-4018-8E5D-6B44BDD697B6}"/>
              </a:ext>
            </a:extLst>
          </p:cNvPr>
          <p:cNvGrpSpPr/>
          <p:nvPr/>
        </p:nvGrpSpPr>
        <p:grpSpPr>
          <a:xfrm>
            <a:off x="4973530" y="2530863"/>
            <a:ext cx="792205" cy="938078"/>
            <a:chOff x="4973530" y="2530863"/>
            <a:chExt cx="792205" cy="938078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45E9D7-57DF-6EEB-1AAD-8607FE0D9BB9}"/>
                </a:ext>
              </a:extLst>
            </p:cNvPr>
            <p:cNvSpPr/>
            <p:nvPr/>
          </p:nvSpPr>
          <p:spPr>
            <a:xfrm>
              <a:off x="5199656" y="2792582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1839C4-CF54-10FA-2FD2-ABCD5EE640FC}"/>
                </a:ext>
              </a:extLst>
            </p:cNvPr>
            <p:cNvGrpSpPr/>
            <p:nvPr/>
          </p:nvGrpSpPr>
          <p:grpSpPr>
            <a:xfrm>
              <a:off x="4973530" y="2530863"/>
              <a:ext cx="792205" cy="938078"/>
              <a:chOff x="4973530" y="2530863"/>
              <a:chExt cx="792205" cy="938078"/>
            </a:xfrm>
            <a:grpFill/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DE44AA5-92AD-D8AB-B0DC-477BD88E276D}"/>
                  </a:ext>
                </a:extLst>
              </p:cNvPr>
              <p:cNvSpPr/>
              <p:nvPr/>
            </p:nvSpPr>
            <p:spPr>
              <a:xfrm>
                <a:off x="5064833" y="3164141"/>
                <a:ext cx="609600" cy="304800"/>
              </a:xfrm>
              <a:custGeom>
                <a:avLst/>
                <a:gdLst>
                  <a:gd name="connsiteX0" fmla="*/ 609600 w 609600"/>
                  <a:gd name="connsiteY0" fmla="*/ 152400 h 304800"/>
                  <a:gd name="connsiteX1" fmla="*/ 579120 w 609600"/>
                  <a:gd name="connsiteY1" fmla="*/ 91440 h 304800"/>
                  <a:gd name="connsiteX2" fmla="*/ 430530 w 609600"/>
                  <a:gd name="connsiteY2" fmla="*/ 19050 h 304800"/>
                  <a:gd name="connsiteX3" fmla="*/ 304800 w 609600"/>
                  <a:gd name="connsiteY3" fmla="*/ 0 h 304800"/>
                  <a:gd name="connsiteX4" fmla="*/ 179070 w 609600"/>
                  <a:gd name="connsiteY4" fmla="*/ 19050 h 304800"/>
                  <a:gd name="connsiteX5" fmla="*/ 30480 w 609600"/>
                  <a:gd name="connsiteY5" fmla="*/ 91440 h 304800"/>
                  <a:gd name="connsiteX6" fmla="*/ 0 w 609600"/>
                  <a:gd name="connsiteY6" fmla="*/ 152400 h 304800"/>
                  <a:gd name="connsiteX7" fmla="*/ 0 w 609600"/>
                  <a:gd name="connsiteY7" fmla="*/ 304800 h 304800"/>
                  <a:gd name="connsiteX8" fmla="*/ 609600 w 609600"/>
                  <a:gd name="connsiteY8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304800">
                    <a:moveTo>
                      <a:pt x="609600" y="152400"/>
                    </a:moveTo>
                    <a:cubicBezTo>
                      <a:pt x="609103" y="128536"/>
                      <a:pt x="597913" y="106157"/>
                      <a:pt x="579120" y="91440"/>
                    </a:cubicBezTo>
                    <a:cubicBezTo>
                      <a:pt x="537210" y="57150"/>
                      <a:pt x="483870" y="34290"/>
                      <a:pt x="430530" y="19050"/>
                    </a:cubicBezTo>
                    <a:cubicBezTo>
                      <a:pt x="389779" y="6575"/>
                      <a:pt x="347417" y="157"/>
                      <a:pt x="304800" y="0"/>
                    </a:cubicBezTo>
                    <a:cubicBezTo>
                      <a:pt x="262230" y="734"/>
                      <a:pt x="219947" y="7141"/>
                      <a:pt x="179070" y="19050"/>
                    </a:cubicBezTo>
                    <a:cubicBezTo>
                      <a:pt x="125800" y="34595"/>
                      <a:pt x="75555" y="59073"/>
                      <a:pt x="30480" y="91440"/>
                    </a:cubicBezTo>
                    <a:cubicBezTo>
                      <a:pt x="11687" y="106157"/>
                      <a:pt x="497" y="128536"/>
                      <a:pt x="0" y="152400"/>
                    </a:cubicBezTo>
                    <a:lnTo>
                      <a:pt x="0" y="304800"/>
                    </a:lnTo>
                    <a:lnTo>
                      <a:pt x="609600" y="3048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F5D421E-1865-E65B-2697-1D7A4B9DB056}"/>
                  </a:ext>
                </a:extLst>
              </p:cNvPr>
              <p:cNvSpPr/>
              <p:nvPr/>
            </p:nvSpPr>
            <p:spPr>
              <a:xfrm>
                <a:off x="5217328" y="2891725"/>
                <a:ext cx="303276" cy="233186"/>
              </a:xfrm>
              <a:custGeom>
                <a:avLst/>
                <a:gdLst>
                  <a:gd name="connsiteX0" fmla="*/ 289655 w 303276"/>
                  <a:gd name="connsiteY0" fmla="*/ 83534 h 233186"/>
                  <a:gd name="connsiteX1" fmla="*/ 265938 w 303276"/>
                  <a:gd name="connsiteY1" fmla="*/ 49340 h 233186"/>
                  <a:gd name="connsiteX2" fmla="*/ 225076 w 303276"/>
                  <a:gd name="connsiteY2" fmla="*/ 5715 h 233186"/>
                  <a:gd name="connsiteX3" fmla="*/ 214694 w 303276"/>
                  <a:gd name="connsiteY3" fmla="*/ 0 h 233186"/>
                  <a:gd name="connsiteX4" fmla="*/ 133350 w 303276"/>
                  <a:gd name="connsiteY4" fmla="*/ 57721 h 233186"/>
                  <a:gd name="connsiteX5" fmla="*/ 0 w 303276"/>
                  <a:gd name="connsiteY5" fmla="*/ 82677 h 233186"/>
                  <a:gd name="connsiteX6" fmla="*/ 154278 w 303276"/>
                  <a:gd name="connsiteY6" fmla="*/ 233175 h 233186"/>
                  <a:gd name="connsiteX7" fmla="*/ 303276 w 303276"/>
                  <a:gd name="connsiteY7" fmla="*/ 102203 h 23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276" h="233186">
                    <a:moveTo>
                      <a:pt x="289655" y="83534"/>
                    </a:moveTo>
                    <a:cubicBezTo>
                      <a:pt x="289179" y="82868"/>
                      <a:pt x="278702" y="68294"/>
                      <a:pt x="265938" y="49340"/>
                    </a:cubicBezTo>
                    <a:cubicBezTo>
                      <a:pt x="255456" y="32148"/>
                      <a:pt x="241546" y="17297"/>
                      <a:pt x="225076" y="5715"/>
                    </a:cubicBezTo>
                    <a:cubicBezTo>
                      <a:pt x="221870" y="3380"/>
                      <a:pt x="218382" y="1460"/>
                      <a:pt x="214694" y="0"/>
                    </a:cubicBezTo>
                    <a:cubicBezTo>
                      <a:pt x="197739" y="12859"/>
                      <a:pt x="154115" y="45625"/>
                      <a:pt x="133350" y="57721"/>
                    </a:cubicBezTo>
                    <a:cubicBezTo>
                      <a:pt x="100394" y="76771"/>
                      <a:pt x="40291" y="81820"/>
                      <a:pt x="0" y="82677"/>
                    </a:cubicBezTo>
                    <a:cubicBezTo>
                      <a:pt x="1044" y="166839"/>
                      <a:pt x="70116" y="234219"/>
                      <a:pt x="154278" y="233175"/>
                    </a:cubicBezTo>
                    <a:cubicBezTo>
                      <a:pt x="229450" y="232243"/>
                      <a:pt x="292712" y="176634"/>
                      <a:pt x="303276" y="1022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DBD943-6052-4290-73F4-709CEF32B3CF}"/>
                  </a:ext>
                </a:extLst>
              </p:cNvPr>
              <p:cNvSpPr txBox="1"/>
              <p:nvPr/>
            </p:nvSpPr>
            <p:spPr>
              <a:xfrm>
                <a:off x="4973530" y="2530863"/>
                <a:ext cx="7922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IBM Plex Sans Medium" panose="020B0503050203000203" pitchFamily="34" charset="0"/>
                    <a:ea typeface="Roboto" panose="02000000000000000000" pitchFamily="2" charset="0"/>
                    <a:cs typeface="+mn-cs"/>
                  </a:rPr>
                  <a:t>Attacker</a:t>
                </a:r>
                <a:endParaRPr kumimoji="0" lang="en-A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endParaRP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DAEC90-C16B-6A10-DD5A-CC45CD47623A}"/>
              </a:ext>
            </a:extLst>
          </p:cNvPr>
          <p:cNvCxnSpPr>
            <a:cxnSpLocks/>
          </p:cNvCxnSpPr>
          <p:nvPr/>
        </p:nvCxnSpPr>
        <p:spPr>
          <a:xfrm flipH="1">
            <a:off x="5765735" y="2955524"/>
            <a:ext cx="2609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A97ECD7-733D-727B-F45A-36D19CA90C6B}"/>
              </a:ext>
            </a:extLst>
          </p:cNvPr>
          <p:cNvSpPr txBox="1"/>
          <p:nvPr/>
        </p:nvSpPr>
        <p:spPr>
          <a:xfrm>
            <a:off x="6067224" y="2544708"/>
            <a:ext cx="2129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1. Service Account NT Hash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BCD8FC-3969-625D-6A1E-101D82369247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626018" y="2385652"/>
            <a:ext cx="1347512" cy="283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519785-A915-4005-5AFD-7567C0CE6F12}"/>
              </a:ext>
            </a:extLst>
          </p:cNvPr>
          <p:cNvCxnSpPr>
            <a:cxnSpLocks/>
          </p:cNvCxnSpPr>
          <p:nvPr/>
        </p:nvCxnSpPr>
        <p:spPr>
          <a:xfrm>
            <a:off x="3626018" y="2385652"/>
            <a:ext cx="0" cy="141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B6B31F-0086-D77D-DDCF-183F520CA0A9}"/>
              </a:ext>
            </a:extLst>
          </p:cNvPr>
          <p:cNvCxnSpPr>
            <a:cxnSpLocks/>
          </p:cNvCxnSpPr>
          <p:nvPr/>
        </p:nvCxnSpPr>
        <p:spPr>
          <a:xfrm flipV="1">
            <a:off x="3626018" y="3429000"/>
            <a:ext cx="1347512" cy="370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1564335-9A01-1D29-FFE6-E20CBED0EA65}"/>
              </a:ext>
            </a:extLst>
          </p:cNvPr>
          <p:cNvSpPr txBox="1"/>
          <p:nvPr/>
        </p:nvSpPr>
        <p:spPr>
          <a:xfrm>
            <a:off x="3035952" y="2090125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2. TGS forging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7B8D0D-24A6-1B58-CF07-6DBF509EFA39}"/>
              </a:ext>
            </a:extLst>
          </p:cNvPr>
          <p:cNvSpPr/>
          <p:nvPr/>
        </p:nvSpPr>
        <p:spPr>
          <a:xfrm>
            <a:off x="2701966" y="2683207"/>
            <a:ext cx="1811044" cy="7272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domain.local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MSSQLSvc/desktop01:1433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domAdmin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2099/01/01 00:00:00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PAC (Domain Admin)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F3FFD0-CC22-8F52-B638-49AB21815E43}"/>
              </a:ext>
            </a:extLst>
          </p:cNvPr>
          <p:cNvCxnSpPr>
            <a:cxnSpLocks/>
          </p:cNvCxnSpPr>
          <p:nvPr/>
        </p:nvCxnSpPr>
        <p:spPr>
          <a:xfrm>
            <a:off x="5826833" y="3408140"/>
            <a:ext cx="2609891" cy="46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9353DD-2B24-4311-CF30-D86C976EC42C}"/>
              </a:ext>
            </a:extLst>
          </p:cNvPr>
          <p:cNvSpPr txBox="1"/>
          <p:nvPr/>
        </p:nvSpPr>
        <p:spPr>
          <a:xfrm>
            <a:off x="5826833" y="3503712"/>
            <a:ext cx="2629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3. Authenticate to targeted service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1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11-8A38-D652-85E5-9FDECCCA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CA01D-9A65-35E6-18C7-DEB143A15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Kerberos in Active Directory</a:t>
            </a:r>
          </a:p>
          <a:p>
            <a:r>
              <a:rPr lang="en-GB" dirty="0"/>
              <a:t>Service Principal Names</a:t>
            </a:r>
          </a:p>
          <a:p>
            <a:r>
              <a:rPr lang="en-GB" dirty="0"/>
              <a:t>Database Engine</a:t>
            </a:r>
          </a:p>
          <a:p>
            <a:r>
              <a:rPr lang="en-GB" dirty="0"/>
              <a:t>Delegation</a:t>
            </a:r>
          </a:p>
          <a:p>
            <a:r>
              <a:rPr lang="en-GB" dirty="0"/>
              <a:t>SSRS / PBIRS</a:t>
            </a:r>
          </a:p>
          <a:p>
            <a:r>
              <a:rPr lang="en-GB" dirty="0"/>
              <a:t>Troubleshooting Tips</a:t>
            </a:r>
          </a:p>
          <a:p>
            <a:r>
              <a:rPr lang="en-GB" dirty="0"/>
              <a:t>Attack Scenarios</a:t>
            </a:r>
          </a:p>
        </p:txBody>
      </p:sp>
    </p:spTree>
    <p:extLst>
      <p:ext uri="{BB962C8B-B14F-4D97-AF65-F5344CB8AC3E}">
        <p14:creationId xmlns:p14="http://schemas.microsoft.com/office/powerpoint/2010/main" val="27238053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0FFF-DB21-9F02-11B0-349BAB19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Ticket</a:t>
            </a:r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A30C5-3742-4132-16E1-162C49A0AEEB}"/>
              </a:ext>
            </a:extLst>
          </p:cNvPr>
          <p:cNvGrpSpPr/>
          <p:nvPr/>
        </p:nvGrpSpPr>
        <p:grpSpPr>
          <a:xfrm>
            <a:off x="4212596" y="3221459"/>
            <a:ext cx="792205" cy="938078"/>
            <a:chOff x="4973530" y="2530863"/>
            <a:chExt cx="792205" cy="938078"/>
          </a:xfrm>
          <a:solidFill>
            <a:schemeClr val="tx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3459CC-34B0-1A23-CA27-BD8F25748593}"/>
                </a:ext>
              </a:extLst>
            </p:cNvPr>
            <p:cNvSpPr/>
            <p:nvPr/>
          </p:nvSpPr>
          <p:spPr>
            <a:xfrm>
              <a:off x="5199656" y="2792582"/>
              <a:ext cx="326044" cy="171533"/>
            </a:xfrm>
            <a:custGeom>
              <a:avLst/>
              <a:gdLst>
                <a:gd name="connsiteX0" fmla="*/ 141402 w 326044"/>
                <a:gd name="connsiteY0" fmla="*/ 140577 h 171533"/>
                <a:gd name="connsiteX1" fmla="*/ 227127 w 326044"/>
                <a:gd name="connsiteY1" fmla="*/ 78951 h 171533"/>
                <a:gd name="connsiteX2" fmla="*/ 227127 w 326044"/>
                <a:gd name="connsiteY2" fmla="*/ 78951 h 171533"/>
                <a:gd name="connsiteX3" fmla="*/ 253416 w 326044"/>
                <a:gd name="connsiteY3" fmla="*/ 89523 h 171533"/>
                <a:gd name="connsiteX4" fmla="*/ 298945 w 326044"/>
                <a:gd name="connsiteY4" fmla="*/ 137815 h 171533"/>
                <a:gd name="connsiteX5" fmla="*/ 321329 w 326044"/>
                <a:gd name="connsiteY5" fmla="*/ 170200 h 171533"/>
                <a:gd name="connsiteX6" fmla="*/ 321329 w 326044"/>
                <a:gd name="connsiteY6" fmla="*/ 170200 h 171533"/>
                <a:gd name="connsiteX7" fmla="*/ 322377 w 326044"/>
                <a:gd name="connsiteY7" fmla="*/ 171534 h 171533"/>
                <a:gd name="connsiteX8" fmla="*/ 322377 w 326044"/>
                <a:gd name="connsiteY8" fmla="*/ 171534 h 171533"/>
                <a:gd name="connsiteX9" fmla="*/ 323615 w 326044"/>
                <a:gd name="connsiteY9" fmla="*/ 111240 h 171533"/>
                <a:gd name="connsiteX10" fmla="*/ 293802 w 326044"/>
                <a:gd name="connsiteY10" fmla="*/ 50090 h 171533"/>
                <a:gd name="connsiteX11" fmla="*/ 243795 w 326044"/>
                <a:gd name="connsiteY11" fmla="*/ 33421 h 171533"/>
                <a:gd name="connsiteX12" fmla="*/ 157880 w 326044"/>
                <a:gd name="connsiteY12" fmla="*/ 84 h 171533"/>
                <a:gd name="connsiteX13" fmla="*/ 36150 w 326044"/>
                <a:gd name="connsiteY13" fmla="*/ 52376 h 171533"/>
                <a:gd name="connsiteX14" fmla="*/ 6432 w 326044"/>
                <a:gd name="connsiteY14" fmla="*/ 134958 h 171533"/>
                <a:gd name="connsiteX15" fmla="*/ 2908 w 326044"/>
                <a:gd name="connsiteY15" fmla="*/ 162866 h 171533"/>
                <a:gd name="connsiteX16" fmla="*/ 18815 w 326044"/>
                <a:gd name="connsiteY16" fmla="*/ 162866 h 171533"/>
                <a:gd name="connsiteX17" fmla="*/ 18815 w 326044"/>
                <a:gd name="connsiteY17" fmla="*/ 162866 h 171533"/>
                <a:gd name="connsiteX18" fmla="*/ 141402 w 326044"/>
                <a:gd name="connsiteY18" fmla="*/ 140577 h 17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6044" h="171533">
                  <a:moveTo>
                    <a:pt x="141402" y="140577"/>
                  </a:moveTo>
                  <a:cubicBezTo>
                    <a:pt x="166167" y="126004"/>
                    <a:pt x="227127" y="78951"/>
                    <a:pt x="227127" y="78951"/>
                  </a:cubicBezTo>
                  <a:lnTo>
                    <a:pt x="227127" y="78951"/>
                  </a:lnTo>
                  <a:cubicBezTo>
                    <a:pt x="236746" y="79784"/>
                    <a:pt x="245898" y="83465"/>
                    <a:pt x="253416" y="89523"/>
                  </a:cubicBezTo>
                  <a:cubicBezTo>
                    <a:pt x="271708" y="102368"/>
                    <a:pt x="287199" y="118799"/>
                    <a:pt x="298945" y="137815"/>
                  </a:cubicBezTo>
                  <a:cubicBezTo>
                    <a:pt x="309518" y="153627"/>
                    <a:pt x="318567" y="166390"/>
                    <a:pt x="321329" y="170200"/>
                  </a:cubicBezTo>
                  <a:lnTo>
                    <a:pt x="321329" y="170200"/>
                  </a:lnTo>
                  <a:lnTo>
                    <a:pt x="322377" y="171534"/>
                  </a:lnTo>
                  <a:lnTo>
                    <a:pt x="322377" y="171534"/>
                  </a:lnTo>
                  <a:cubicBezTo>
                    <a:pt x="327139" y="162009"/>
                    <a:pt x="326949" y="135434"/>
                    <a:pt x="323615" y="111240"/>
                  </a:cubicBezTo>
                  <a:cubicBezTo>
                    <a:pt x="318948" y="77903"/>
                    <a:pt x="315138" y="67997"/>
                    <a:pt x="293802" y="50090"/>
                  </a:cubicBezTo>
                  <a:cubicBezTo>
                    <a:pt x="280207" y="37769"/>
                    <a:pt x="262063" y="31721"/>
                    <a:pt x="243795" y="33421"/>
                  </a:cubicBezTo>
                  <a:cubicBezTo>
                    <a:pt x="219009" y="14187"/>
                    <a:pt x="189151" y="2602"/>
                    <a:pt x="157880" y="84"/>
                  </a:cubicBezTo>
                  <a:cubicBezTo>
                    <a:pt x="110255" y="-1631"/>
                    <a:pt x="58248" y="23229"/>
                    <a:pt x="36150" y="52376"/>
                  </a:cubicBezTo>
                  <a:cubicBezTo>
                    <a:pt x="2718" y="96191"/>
                    <a:pt x="6432" y="124766"/>
                    <a:pt x="6432" y="134958"/>
                  </a:cubicBezTo>
                  <a:cubicBezTo>
                    <a:pt x="6432" y="145149"/>
                    <a:pt x="-5283" y="162866"/>
                    <a:pt x="2908" y="162866"/>
                  </a:cubicBezTo>
                  <a:cubicBezTo>
                    <a:pt x="8242" y="162866"/>
                    <a:pt x="13481" y="162866"/>
                    <a:pt x="18815" y="162866"/>
                  </a:cubicBezTo>
                  <a:lnTo>
                    <a:pt x="18815" y="162866"/>
                  </a:lnTo>
                  <a:cubicBezTo>
                    <a:pt x="49009" y="162009"/>
                    <a:pt x="110636" y="158675"/>
                    <a:pt x="141402" y="14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D7B6B0-35B6-8B1A-996A-9FDE275A8602}"/>
                </a:ext>
              </a:extLst>
            </p:cNvPr>
            <p:cNvGrpSpPr/>
            <p:nvPr/>
          </p:nvGrpSpPr>
          <p:grpSpPr>
            <a:xfrm>
              <a:off x="4973530" y="2530863"/>
              <a:ext cx="792205" cy="938078"/>
              <a:chOff x="4973530" y="2530863"/>
              <a:chExt cx="792205" cy="938078"/>
            </a:xfrm>
            <a:grpFill/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081BA4-98BE-4A11-EEEC-E88A10F59F27}"/>
                  </a:ext>
                </a:extLst>
              </p:cNvPr>
              <p:cNvSpPr/>
              <p:nvPr/>
            </p:nvSpPr>
            <p:spPr>
              <a:xfrm>
                <a:off x="5064833" y="3164141"/>
                <a:ext cx="609600" cy="304800"/>
              </a:xfrm>
              <a:custGeom>
                <a:avLst/>
                <a:gdLst>
                  <a:gd name="connsiteX0" fmla="*/ 609600 w 609600"/>
                  <a:gd name="connsiteY0" fmla="*/ 152400 h 304800"/>
                  <a:gd name="connsiteX1" fmla="*/ 579120 w 609600"/>
                  <a:gd name="connsiteY1" fmla="*/ 91440 h 304800"/>
                  <a:gd name="connsiteX2" fmla="*/ 430530 w 609600"/>
                  <a:gd name="connsiteY2" fmla="*/ 19050 h 304800"/>
                  <a:gd name="connsiteX3" fmla="*/ 304800 w 609600"/>
                  <a:gd name="connsiteY3" fmla="*/ 0 h 304800"/>
                  <a:gd name="connsiteX4" fmla="*/ 179070 w 609600"/>
                  <a:gd name="connsiteY4" fmla="*/ 19050 h 304800"/>
                  <a:gd name="connsiteX5" fmla="*/ 30480 w 609600"/>
                  <a:gd name="connsiteY5" fmla="*/ 91440 h 304800"/>
                  <a:gd name="connsiteX6" fmla="*/ 0 w 609600"/>
                  <a:gd name="connsiteY6" fmla="*/ 152400 h 304800"/>
                  <a:gd name="connsiteX7" fmla="*/ 0 w 609600"/>
                  <a:gd name="connsiteY7" fmla="*/ 304800 h 304800"/>
                  <a:gd name="connsiteX8" fmla="*/ 609600 w 609600"/>
                  <a:gd name="connsiteY8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600" h="304800">
                    <a:moveTo>
                      <a:pt x="609600" y="152400"/>
                    </a:moveTo>
                    <a:cubicBezTo>
                      <a:pt x="609103" y="128536"/>
                      <a:pt x="597913" y="106157"/>
                      <a:pt x="579120" y="91440"/>
                    </a:cubicBezTo>
                    <a:cubicBezTo>
                      <a:pt x="537210" y="57150"/>
                      <a:pt x="483870" y="34290"/>
                      <a:pt x="430530" y="19050"/>
                    </a:cubicBezTo>
                    <a:cubicBezTo>
                      <a:pt x="389779" y="6575"/>
                      <a:pt x="347417" y="157"/>
                      <a:pt x="304800" y="0"/>
                    </a:cubicBezTo>
                    <a:cubicBezTo>
                      <a:pt x="262230" y="734"/>
                      <a:pt x="219947" y="7141"/>
                      <a:pt x="179070" y="19050"/>
                    </a:cubicBezTo>
                    <a:cubicBezTo>
                      <a:pt x="125800" y="34595"/>
                      <a:pt x="75555" y="59073"/>
                      <a:pt x="30480" y="91440"/>
                    </a:cubicBezTo>
                    <a:cubicBezTo>
                      <a:pt x="11687" y="106157"/>
                      <a:pt x="497" y="128536"/>
                      <a:pt x="0" y="152400"/>
                    </a:cubicBezTo>
                    <a:lnTo>
                      <a:pt x="0" y="304800"/>
                    </a:lnTo>
                    <a:lnTo>
                      <a:pt x="609600" y="3048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DEC27D-E5BD-65C1-47AE-7D554ECDAC40}"/>
                  </a:ext>
                </a:extLst>
              </p:cNvPr>
              <p:cNvSpPr/>
              <p:nvPr/>
            </p:nvSpPr>
            <p:spPr>
              <a:xfrm>
                <a:off x="5217328" y="2891725"/>
                <a:ext cx="303276" cy="233186"/>
              </a:xfrm>
              <a:custGeom>
                <a:avLst/>
                <a:gdLst>
                  <a:gd name="connsiteX0" fmla="*/ 289655 w 303276"/>
                  <a:gd name="connsiteY0" fmla="*/ 83534 h 233186"/>
                  <a:gd name="connsiteX1" fmla="*/ 265938 w 303276"/>
                  <a:gd name="connsiteY1" fmla="*/ 49340 h 233186"/>
                  <a:gd name="connsiteX2" fmla="*/ 225076 w 303276"/>
                  <a:gd name="connsiteY2" fmla="*/ 5715 h 233186"/>
                  <a:gd name="connsiteX3" fmla="*/ 214694 w 303276"/>
                  <a:gd name="connsiteY3" fmla="*/ 0 h 233186"/>
                  <a:gd name="connsiteX4" fmla="*/ 133350 w 303276"/>
                  <a:gd name="connsiteY4" fmla="*/ 57721 h 233186"/>
                  <a:gd name="connsiteX5" fmla="*/ 0 w 303276"/>
                  <a:gd name="connsiteY5" fmla="*/ 82677 h 233186"/>
                  <a:gd name="connsiteX6" fmla="*/ 154278 w 303276"/>
                  <a:gd name="connsiteY6" fmla="*/ 233175 h 233186"/>
                  <a:gd name="connsiteX7" fmla="*/ 303276 w 303276"/>
                  <a:gd name="connsiteY7" fmla="*/ 102203 h 23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276" h="233186">
                    <a:moveTo>
                      <a:pt x="289655" y="83534"/>
                    </a:moveTo>
                    <a:cubicBezTo>
                      <a:pt x="289179" y="82868"/>
                      <a:pt x="278702" y="68294"/>
                      <a:pt x="265938" y="49340"/>
                    </a:cubicBezTo>
                    <a:cubicBezTo>
                      <a:pt x="255456" y="32148"/>
                      <a:pt x="241546" y="17297"/>
                      <a:pt x="225076" y="5715"/>
                    </a:cubicBezTo>
                    <a:cubicBezTo>
                      <a:pt x="221870" y="3380"/>
                      <a:pt x="218382" y="1460"/>
                      <a:pt x="214694" y="0"/>
                    </a:cubicBezTo>
                    <a:cubicBezTo>
                      <a:pt x="197739" y="12859"/>
                      <a:pt x="154115" y="45625"/>
                      <a:pt x="133350" y="57721"/>
                    </a:cubicBezTo>
                    <a:cubicBezTo>
                      <a:pt x="100394" y="76771"/>
                      <a:pt x="40291" y="81820"/>
                      <a:pt x="0" y="82677"/>
                    </a:cubicBezTo>
                    <a:cubicBezTo>
                      <a:pt x="1044" y="166839"/>
                      <a:pt x="70116" y="234219"/>
                      <a:pt x="154278" y="233175"/>
                    </a:cubicBezTo>
                    <a:cubicBezTo>
                      <a:pt x="229450" y="232243"/>
                      <a:pt x="292712" y="176634"/>
                      <a:pt x="303276" y="1022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E" sz="1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8155A5-D767-B30D-24CF-8B1F01627B3E}"/>
                  </a:ext>
                </a:extLst>
              </p:cNvPr>
              <p:cNvSpPr txBox="1"/>
              <p:nvPr/>
            </p:nvSpPr>
            <p:spPr>
              <a:xfrm>
                <a:off x="4973530" y="2530863"/>
                <a:ext cx="7922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IBM Plex Sans Medium" panose="020B0503050203000203" pitchFamily="34" charset="0"/>
                    <a:ea typeface="Roboto" panose="02000000000000000000" pitchFamily="2" charset="0"/>
                    <a:cs typeface="+mn-cs"/>
                  </a:rPr>
                  <a:t>Attacker</a:t>
                </a:r>
                <a:endParaRPr kumimoji="0" lang="en-AE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endParaRPr>
              </a:p>
            </p:txBody>
          </p:sp>
        </p:grp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3E3BB4-1291-80CB-B30D-D028F8F217C9}"/>
              </a:ext>
            </a:extLst>
          </p:cNvPr>
          <p:cNvCxnSpPr>
            <a:cxnSpLocks/>
          </p:cNvCxnSpPr>
          <p:nvPr/>
        </p:nvCxnSpPr>
        <p:spPr>
          <a:xfrm flipH="1">
            <a:off x="5004801" y="3646120"/>
            <a:ext cx="2609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D2BDBE-0163-782C-70CD-FD90A91E3B23}"/>
              </a:ext>
            </a:extLst>
          </p:cNvPr>
          <p:cNvSpPr txBox="1"/>
          <p:nvPr/>
        </p:nvSpPr>
        <p:spPr>
          <a:xfrm>
            <a:off x="5658950" y="3235303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1. krbtgt NT Hash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643FC2-3B4C-DE0B-1913-624F07414F69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865084" y="3076248"/>
            <a:ext cx="1347512" cy="283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BC823D-961D-208B-9308-306F8FA8A00A}"/>
              </a:ext>
            </a:extLst>
          </p:cNvPr>
          <p:cNvCxnSpPr>
            <a:cxnSpLocks/>
          </p:cNvCxnSpPr>
          <p:nvPr/>
        </p:nvCxnSpPr>
        <p:spPr>
          <a:xfrm>
            <a:off x="2865084" y="3076248"/>
            <a:ext cx="0" cy="141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CD8E32-76D4-7E16-6CF2-8A1519C90DE0}"/>
              </a:ext>
            </a:extLst>
          </p:cNvPr>
          <p:cNvCxnSpPr>
            <a:cxnSpLocks/>
          </p:cNvCxnSpPr>
          <p:nvPr/>
        </p:nvCxnSpPr>
        <p:spPr>
          <a:xfrm flipV="1">
            <a:off x="2865084" y="4119596"/>
            <a:ext cx="1347512" cy="370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F2745A-1B95-A6E2-D199-3BC87A33F93D}"/>
              </a:ext>
            </a:extLst>
          </p:cNvPr>
          <p:cNvSpPr txBox="1"/>
          <p:nvPr/>
        </p:nvSpPr>
        <p:spPr>
          <a:xfrm>
            <a:off x="2275018" y="2780721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2. TGT forging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068431-A479-6861-A694-45220F5B9108}"/>
              </a:ext>
            </a:extLst>
          </p:cNvPr>
          <p:cNvSpPr/>
          <p:nvPr/>
        </p:nvSpPr>
        <p:spPr>
          <a:xfrm>
            <a:off x="1941032" y="3373803"/>
            <a:ext cx="1811044" cy="72726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domain.local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domAdmin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2099/01/01 00:00:00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PAC (Domain Admin)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12F218-3283-ACC1-8C14-DEF68710EDC7}"/>
              </a:ext>
            </a:extLst>
          </p:cNvPr>
          <p:cNvCxnSpPr>
            <a:cxnSpLocks/>
          </p:cNvCxnSpPr>
          <p:nvPr/>
        </p:nvCxnSpPr>
        <p:spPr>
          <a:xfrm>
            <a:off x="5065899" y="4098736"/>
            <a:ext cx="2609891" cy="46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816ABB-EC8C-C709-B891-820DD71DF7EA}"/>
              </a:ext>
            </a:extLst>
          </p:cNvPr>
          <p:cNvSpPr txBox="1"/>
          <p:nvPr/>
        </p:nvSpPr>
        <p:spPr>
          <a:xfrm>
            <a:off x="5634104" y="4238504"/>
            <a:ext cx="1473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3. Ask for any TGS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5BC2C6-89BC-C7C5-C767-2749791E4382}"/>
              </a:ext>
            </a:extLst>
          </p:cNvPr>
          <p:cNvGrpSpPr/>
          <p:nvPr/>
        </p:nvGrpSpPr>
        <p:grpSpPr>
          <a:xfrm>
            <a:off x="7737760" y="3236031"/>
            <a:ext cx="914400" cy="1161547"/>
            <a:chOff x="8498694" y="2545435"/>
            <a:chExt cx="914400" cy="1161547"/>
          </a:xfrm>
          <a:solidFill>
            <a:schemeClr val="tx1"/>
          </a:solidFill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17363D-E704-4663-A7DF-7D5913911FF0}"/>
                </a:ext>
              </a:extLst>
            </p:cNvPr>
            <p:cNvSpPr txBox="1"/>
            <p:nvPr/>
          </p:nvSpPr>
          <p:spPr>
            <a:xfrm>
              <a:off x="8711276" y="2545435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BM Plex Sans Medium" panose="020B0503050203000203" pitchFamily="34" charset="0"/>
                  <a:ea typeface="Roboto" panose="02000000000000000000" pitchFamily="2" charset="0"/>
                  <a:cs typeface="+mn-cs"/>
                </a:rPr>
                <a:t>KDC</a:t>
              </a:r>
              <a:endParaRPr kumimoji="0" lang="en-AE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21" name="Graphic 20" descr="Binary with solid fill">
              <a:extLst>
                <a:ext uri="{FF2B5EF4-FFF2-40B4-BE49-F238E27FC236}">
                  <a16:creationId xmlns:a16="http://schemas.microsoft.com/office/drawing/2014/main" id="{21AF2C36-D285-8698-44F9-91A7A00618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98694" y="279258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473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0A83E-EDFE-62BB-6489-E9411C374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protect?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D2F7B-5E50-5B22-6AB7-E6937B38F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Encryption ciphers (only AES128/128/future ciphers)</a:t>
            </a:r>
          </a:p>
          <a:p>
            <a:r>
              <a:rPr lang="en-US" dirty="0"/>
              <a:t>Use </a:t>
            </a:r>
            <a:r>
              <a:rPr lang="en-US" dirty="0" err="1"/>
              <a:t>gMSA</a:t>
            </a:r>
            <a:r>
              <a:rPr lang="en-US" dirty="0"/>
              <a:t> for SQL Service Accounts</a:t>
            </a:r>
          </a:p>
          <a:p>
            <a:r>
              <a:rPr lang="en-US" dirty="0"/>
              <a:t>Enable Credential Guard</a:t>
            </a:r>
          </a:p>
          <a:p>
            <a:r>
              <a:rPr lang="en-US" dirty="0"/>
              <a:t>Monitor event IDs 4769 and 4770 in AD</a:t>
            </a:r>
          </a:p>
          <a:p>
            <a:r>
              <a:rPr lang="en-US" dirty="0"/>
              <a:t>Honey pots (weak account security)</a:t>
            </a:r>
          </a:p>
          <a:p>
            <a:pPr marL="22860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927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0238B-388E-43C4-FCB7-C9D69B6E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B784-98B0-0B8B-9E48-840D6F268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Kerberos phases</a:t>
            </a:r>
          </a:p>
          <a:p>
            <a:r>
              <a:rPr lang="nl-NL" dirty="0"/>
              <a:t>Service Principal Names</a:t>
            </a:r>
          </a:p>
          <a:p>
            <a:r>
              <a:rPr lang="nl-NL" dirty="0"/>
              <a:t>Delegation</a:t>
            </a:r>
          </a:p>
          <a:p>
            <a:r>
              <a:rPr lang="nl-NL" dirty="0"/>
              <a:t>How to set up SQL Server &amp; Reporting Services</a:t>
            </a:r>
          </a:p>
          <a:p>
            <a:r>
              <a:rPr lang="nl-NL" dirty="0"/>
              <a:t>Troubleshooting tips</a:t>
            </a:r>
          </a:p>
          <a:p>
            <a:r>
              <a:rPr lang="nl-NL" dirty="0"/>
              <a:t>Attack scenario’s</a:t>
            </a:r>
          </a:p>
          <a:p>
            <a:pPr marL="2286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6440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F1402-B9D2-F825-CB21-95FDE2C5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actBar">
            <a:extLst>
              <a:ext uri="{FF2B5EF4-FFF2-40B4-BE49-F238E27FC236}">
                <a16:creationId xmlns:a16="http://schemas.microsoft.com/office/drawing/2014/main" id="{0BC5F4F1-0E69-C01B-4485-F1F38A6D33A8}"/>
              </a:ext>
            </a:extLst>
          </p:cNvPr>
          <p:cNvSpPr/>
          <p:nvPr/>
        </p:nvSpPr>
        <p:spPr>
          <a:xfrm>
            <a:off x="457200" y="4754881"/>
            <a:ext cx="11277600" cy="548640"/>
          </a:xfrm>
          <a:prstGeom prst="roundRect">
            <a:avLst/>
          </a:prstGeom>
          <a:solidFill>
            <a:srgbClr val="1A2636">
              <a:alpha val="45000"/>
            </a:srgbClr>
          </a:solidFill>
          <a:ln w="12700" cap="flat" cmpd="sng">
            <a:solidFill>
              <a:srgbClr val="FF7F2A"/>
            </a:solidFill>
            <a:round/>
          </a:ln>
        </p:spPr>
        <p:txBody>
          <a:bodyPr wrap="square" lIns="182880" tIns="0" rIns="182880" bIns="0" rtlCol="0" anchor="ctr"/>
          <a:lstStyle/>
          <a:p>
            <a:pPr algn="ctr">
              <a:buNone/>
            </a:pPr>
            <a:r>
              <a:rPr lang="en-GB" sz="1400" dirty="0">
                <a:solidFill>
                  <a:schemeClr val="dk1"/>
                </a:solidFill>
              </a:rPr>
              <a:t>thatinfradba.com   |   thatinfradba@pm.me   |         /dannydh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2631BD-3945-D5D4-4009-B9A760BF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very much</a:t>
            </a:r>
            <a:endParaRPr lang="en-GB" dirty="0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5371E7-338F-3C38-5D0E-3F183D84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201" y="4899601"/>
            <a:ext cx="259200" cy="2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FFC6571-C3D8-7284-0657-31AFB9D6EA95}"/>
              </a:ext>
            </a:extLst>
          </p:cNvPr>
          <p:cNvGrpSpPr/>
          <p:nvPr/>
        </p:nvGrpSpPr>
        <p:grpSpPr>
          <a:xfrm>
            <a:off x="2428242" y="1554479"/>
            <a:ext cx="7335517" cy="2860042"/>
            <a:chOff x="2367283" y="1554479"/>
            <a:chExt cx="7335517" cy="28600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A9BCBE2-D545-CF5E-884B-011A9B4EC1B7}"/>
                </a:ext>
              </a:extLst>
            </p:cNvPr>
            <p:cNvGrpSpPr/>
            <p:nvPr/>
          </p:nvGrpSpPr>
          <p:grpSpPr>
            <a:xfrm>
              <a:off x="2367283" y="1677700"/>
              <a:ext cx="3182617" cy="2613600"/>
              <a:chOff x="2348233" y="1443354"/>
              <a:chExt cx="3182617" cy="2613600"/>
            </a:xfrm>
          </p:grpSpPr>
          <p:sp>
            <p:nvSpPr>
              <p:cNvPr id="13" name="NameText">
                <a:extLst>
                  <a:ext uri="{FF2B5EF4-FFF2-40B4-BE49-F238E27FC236}">
                    <a16:creationId xmlns:a16="http://schemas.microsoft.com/office/drawing/2014/main" id="{965A175D-F9E4-32CA-56D4-423CB772AFE8}"/>
                  </a:ext>
                </a:extLst>
              </p:cNvPr>
              <p:cNvSpPr/>
              <p:nvPr/>
            </p:nvSpPr>
            <p:spPr>
              <a:xfrm>
                <a:off x="2348233" y="3599754"/>
                <a:ext cx="3182617" cy="457200"/>
              </a:xfrm>
              <a:prstGeom prst="rect">
                <a:avLst/>
              </a:prstGeom>
            </p:spPr>
            <p:txBody>
              <a:bodyPr wrap="square" rtlCol="0" anchor="b"/>
              <a:lstStyle/>
              <a:p>
                <a:pPr>
                  <a:buNone/>
                </a:pPr>
                <a:r>
                  <a:rPr lang="en-GB" sz="2800" b="1" dirty="0">
                    <a:solidFill>
                      <a:schemeClr val="dk1"/>
                    </a:solidFill>
                  </a:rPr>
                  <a:t>Danny de Haan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9438549-31B3-FBF9-F121-75D4187ABB02}"/>
                  </a:ext>
                </a:extLst>
              </p:cNvPr>
              <p:cNvGrpSpPr/>
              <p:nvPr/>
            </p:nvGrpSpPr>
            <p:grpSpPr>
              <a:xfrm>
                <a:off x="2933701" y="1443354"/>
                <a:ext cx="2011680" cy="2011680"/>
                <a:chOff x="548640" y="1669626"/>
                <a:chExt cx="2011680" cy="2011680"/>
              </a:xfrm>
            </p:grpSpPr>
            <p:sp>
              <p:nvSpPr>
                <p:cNvPr id="12" name="AvatarInner">
                  <a:extLst>
                    <a:ext uri="{FF2B5EF4-FFF2-40B4-BE49-F238E27FC236}">
                      <a16:creationId xmlns:a16="http://schemas.microsoft.com/office/drawing/2014/main" id="{2A7CB4C4-D1E8-6204-F3BD-3E90045AA9A4}"/>
                    </a:ext>
                  </a:extLst>
                </p:cNvPr>
                <p:cNvSpPr/>
                <p:nvPr/>
              </p:nvSpPr>
              <p:spPr>
                <a:xfrm>
                  <a:off x="605790" y="1723390"/>
                  <a:ext cx="1935480" cy="1935480"/>
                </a:xfrm>
                <a:prstGeom prst="ellipse">
                  <a:avLst/>
                </a:prstGeom>
                <a:solidFill>
                  <a:srgbClr val="1A2636"/>
                </a:solidFill>
                <a:ln w="0">
                  <a:noFill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1E8371C3-1FD4-C7F7-5BAA-C25674AD40DA}"/>
                    </a:ext>
                  </a:extLst>
                </p:cNvPr>
                <p:cNvGrpSpPr/>
                <p:nvPr/>
              </p:nvGrpSpPr>
              <p:grpSpPr>
                <a:xfrm>
                  <a:off x="548640" y="1669626"/>
                  <a:ext cx="2011680" cy="2011680"/>
                  <a:chOff x="548640" y="1188720"/>
                  <a:chExt cx="2011680" cy="2011680"/>
                </a:xfrm>
              </p:grpSpPr>
              <p:sp>
                <p:nvSpPr>
                  <p:cNvPr id="11" name="AvatarRing">
                    <a:extLst>
                      <a:ext uri="{FF2B5EF4-FFF2-40B4-BE49-F238E27FC236}">
                        <a16:creationId xmlns:a16="http://schemas.microsoft.com/office/drawing/2014/main" id="{2205E0F7-1353-AF23-9D2B-40DB57C8E32F}"/>
                      </a:ext>
                    </a:extLst>
                  </p:cNvPr>
                  <p:cNvSpPr/>
                  <p:nvPr/>
                </p:nvSpPr>
                <p:spPr>
                  <a:xfrm>
                    <a:off x="548640" y="1188720"/>
                    <a:ext cx="2011680" cy="2011680"/>
                  </a:xfrm>
                  <a:prstGeom prst="ellipse">
                    <a:avLst/>
                  </a:prstGeom>
                  <a:solidFill>
                    <a:srgbClr val="FF7F2A"/>
                  </a:solidFill>
                  <a:ln w="0">
                    <a:noFill/>
                  </a:ln>
                </p:spPr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964329A9-7EE0-F772-94A0-50C10B8E3F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740" y="1220047"/>
                    <a:ext cx="1935480" cy="1935480"/>
                  </a:xfrm>
                  <a:prstGeom prst="ellipse">
                    <a:avLst/>
                  </a:prstGeom>
                  <a:ln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3F103D-0D6A-41AD-130D-49B607E8DF42}"/>
                </a:ext>
              </a:extLst>
            </p:cNvPr>
            <p:cNvGrpSpPr/>
            <p:nvPr/>
          </p:nvGrpSpPr>
          <p:grpSpPr>
            <a:xfrm>
              <a:off x="6788150" y="1554479"/>
              <a:ext cx="2914650" cy="2860042"/>
              <a:chOff x="6769100" y="1280158"/>
              <a:chExt cx="2914650" cy="2860042"/>
            </a:xfrm>
          </p:grpSpPr>
          <p:sp>
            <p:nvSpPr>
              <p:cNvPr id="21" name="ContactBar">
                <a:extLst>
                  <a:ext uri="{FF2B5EF4-FFF2-40B4-BE49-F238E27FC236}">
                    <a16:creationId xmlns:a16="http://schemas.microsoft.com/office/drawing/2014/main" id="{37962C34-1518-D4D2-3E28-8AD14995076E}"/>
                  </a:ext>
                </a:extLst>
              </p:cNvPr>
              <p:cNvSpPr/>
              <p:nvPr/>
            </p:nvSpPr>
            <p:spPr>
              <a:xfrm>
                <a:off x="6769100" y="1280158"/>
                <a:ext cx="2914650" cy="2860042"/>
              </a:xfrm>
              <a:prstGeom prst="roundRect">
                <a:avLst/>
              </a:prstGeom>
              <a:solidFill>
                <a:srgbClr val="1A2636">
                  <a:alpha val="45000"/>
                </a:srgbClr>
              </a:solidFill>
              <a:ln w="12700" cap="flat" cmpd="sng">
                <a:solidFill>
                  <a:srgbClr val="FF7F2A"/>
                </a:solidFill>
                <a:round/>
              </a:ln>
            </p:spPr>
            <p:txBody>
              <a:bodyPr wrap="square" lIns="182880" tIns="0" rIns="182880" bIns="0" rtlCol="0" anchor="ctr"/>
              <a:lstStyle/>
              <a:p>
                <a:pPr algn="ctr">
                  <a:buNone/>
                </a:pPr>
                <a:endParaRPr lang="en-GB" sz="1400" dirty="0">
                  <a:solidFill>
                    <a:schemeClr val="dk1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B08E9D-8881-B6C4-CE40-A2E567637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6175" y="1443354"/>
                <a:ext cx="2460500" cy="25336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25178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t="12726" b="29908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2" name="Shape 4">
            <a:extLst>
              <a:ext uri="{FF2B5EF4-FFF2-40B4-BE49-F238E27FC236}">
                <a16:creationId xmlns:a16="http://schemas.microsoft.com/office/drawing/2014/main" id="{C808DF96-D0C4-6A1F-564C-448EE837BA3C}"/>
              </a:ext>
            </a:extLst>
          </p:cNvPr>
          <p:cNvSpPr/>
          <p:nvPr/>
        </p:nvSpPr>
        <p:spPr>
          <a:xfrm>
            <a:off x="71921" y="354674"/>
            <a:ext cx="3185881" cy="6190774"/>
          </a:xfrm>
          <a:prstGeom prst="roundRect">
            <a:avLst>
              <a:gd name="adj" fmla="val 2656"/>
            </a:avLst>
          </a:prstGeom>
          <a:solidFill>
            <a:srgbClr val="0D3557">
              <a:alpha val="86000"/>
            </a:srgbClr>
          </a:solidFill>
          <a:ln w="12700">
            <a:solidFill>
              <a:srgbClr val="FFFFFF">
                <a:alpha val="12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Text 0"/>
          <p:cNvSpPr/>
          <p:nvPr/>
        </p:nvSpPr>
        <p:spPr>
          <a:xfrm>
            <a:off x="203217" y="312552"/>
            <a:ext cx="2915901" cy="801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Feedback = appreciated!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8368" y="2172118"/>
            <a:ext cx="17830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6082" y="6176460"/>
            <a:ext cx="2803035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2E8F0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https://forms.office.com/e/r5CV3yVSKQ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389098" y="354674"/>
            <a:ext cx="8691969" cy="6190774"/>
          </a:xfrm>
          <a:prstGeom prst="roundRect">
            <a:avLst>
              <a:gd name="adj" fmla="val 1221"/>
            </a:avLst>
          </a:prstGeom>
          <a:solidFill>
            <a:srgbClr val="0D3557">
              <a:alpha val="86000"/>
            </a:srgbClr>
          </a:solidFill>
          <a:ln w="12700">
            <a:solidFill>
              <a:srgbClr val="FFFFFF">
                <a:alpha val="1200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5786857" y="581332"/>
            <a:ext cx="3749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Proudly supported by our partners: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578352" y="1186778"/>
            <a:ext cx="914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PLATINUM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373880" y="1342226"/>
            <a:ext cx="6967728" cy="822960"/>
          </a:xfrm>
          <a:prstGeom prst="roundRect">
            <a:avLst>
              <a:gd name="adj" fmla="val 5556"/>
            </a:avLst>
          </a:prstGeom>
          <a:solidFill>
            <a:srgbClr val="000000"/>
          </a:solidFill>
          <a:ln w="12700">
            <a:solidFill>
              <a:srgbClr val="000000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2" name="Image 1" descr="/mnt/data/seaql_sponsors/twintos-crop2.png"/>
          <p:cNvPicPr>
            <a:picLocks noChangeAspect="1"/>
          </p:cNvPicPr>
          <p:nvPr/>
        </p:nvPicPr>
        <p:blipFill>
          <a:blip r:embed="rId4"/>
          <a:srcRect t="21086" b="14286"/>
          <a:stretch>
            <a:fillRect/>
          </a:stretch>
        </p:blipFill>
        <p:spPr>
          <a:xfrm>
            <a:off x="6261838" y="1336887"/>
            <a:ext cx="3166872" cy="79226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578352" y="2338922"/>
            <a:ext cx="7315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GOLD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4373880" y="2494370"/>
            <a:ext cx="2176272" cy="896112"/>
          </a:xfrm>
          <a:prstGeom prst="roundRect">
            <a:avLst>
              <a:gd name="adj" fmla="val 5102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769608" y="2494370"/>
            <a:ext cx="2176272" cy="896112"/>
          </a:xfrm>
          <a:prstGeom prst="roundRect">
            <a:avLst>
              <a:gd name="adj" fmla="val 5102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9165336" y="2494370"/>
            <a:ext cx="2176272" cy="896112"/>
          </a:xfrm>
          <a:prstGeom prst="roundRect">
            <a:avLst>
              <a:gd name="adj" fmla="val 5102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7" name="Image 2" descr="/mnt/data/seaql_sponsors/RedGa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239" y="2695431"/>
            <a:ext cx="2106034" cy="504854"/>
          </a:xfrm>
          <a:prstGeom prst="rect">
            <a:avLst/>
          </a:prstGeom>
        </p:spPr>
      </p:pic>
      <p:pic>
        <p:nvPicPr>
          <p:cNvPr id="18" name="Image 3" descr="/mnt/data/seaql_sponsors/monin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0408" y="2697990"/>
            <a:ext cx="2091646" cy="493629"/>
          </a:xfrm>
          <a:prstGeom prst="rect">
            <a:avLst/>
          </a:prstGeom>
        </p:spPr>
      </p:pic>
      <p:pic>
        <p:nvPicPr>
          <p:cNvPr id="19" name="Image 4" descr="/mnt/data/seaql_sponsors/masterminds.png"/>
          <p:cNvPicPr>
            <a:picLocks noChangeAspect="1"/>
          </p:cNvPicPr>
          <p:nvPr/>
        </p:nvPicPr>
        <p:blipFill>
          <a:blip r:embed="rId7"/>
          <a:srcRect l="3094" r="2563"/>
          <a:stretch>
            <a:fillRect/>
          </a:stretch>
        </p:blipFill>
        <p:spPr>
          <a:xfrm>
            <a:off x="9178206" y="2595494"/>
            <a:ext cx="2163402" cy="692044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3578352" y="3545930"/>
            <a:ext cx="74980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SILVER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1" name="Shape 14"/>
          <p:cNvSpPr/>
          <p:nvPr/>
        </p:nvSpPr>
        <p:spPr>
          <a:xfrm>
            <a:off x="4373880" y="3701378"/>
            <a:ext cx="2176272" cy="896112"/>
          </a:xfrm>
          <a:prstGeom prst="roundRect">
            <a:avLst>
              <a:gd name="adj" fmla="val 5102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2" name="Shape 15"/>
          <p:cNvSpPr/>
          <p:nvPr/>
        </p:nvSpPr>
        <p:spPr>
          <a:xfrm>
            <a:off x="6769608" y="3701378"/>
            <a:ext cx="2176272" cy="896112"/>
          </a:xfrm>
          <a:prstGeom prst="roundRect">
            <a:avLst>
              <a:gd name="adj" fmla="val 5102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3" name="Shape 16"/>
          <p:cNvSpPr/>
          <p:nvPr/>
        </p:nvSpPr>
        <p:spPr>
          <a:xfrm>
            <a:off x="9165336" y="3701378"/>
            <a:ext cx="2176272" cy="896112"/>
          </a:xfrm>
          <a:prstGeom prst="roundRect">
            <a:avLst>
              <a:gd name="adj" fmla="val 5102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5" name="Image 6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47638" y="3747098"/>
            <a:ext cx="1765841" cy="794333"/>
          </a:xfrm>
          <a:prstGeom prst="rect">
            <a:avLst/>
          </a:prstGeom>
        </p:spPr>
      </p:pic>
      <p:pic>
        <p:nvPicPr>
          <p:cNvPr id="26" name="Image 7" descr="/mnt/data/seaql_sponsors/dbmarlin-transparen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4035" y="3818225"/>
            <a:ext cx="1978873" cy="652077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3578352" y="4752938"/>
            <a:ext cx="8229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itchFamily="34" charset="0"/>
                <a:ea typeface="Aptos" pitchFamily="34" charset="-122"/>
                <a:cs typeface="Aptos" pitchFamily="34" charset="-120"/>
              </a:rPr>
              <a:t>GLOBAL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28" name="Shape 18"/>
          <p:cNvSpPr/>
          <p:nvPr/>
        </p:nvSpPr>
        <p:spPr>
          <a:xfrm>
            <a:off x="6769608" y="4908386"/>
            <a:ext cx="2151332" cy="877824"/>
          </a:xfrm>
          <a:prstGeom prst="roundRect">
            <a:avLst>
              <a:gd name="adj" fmla="val 5208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9" name="Image 8" descr="/mnt/data/seaql_sponsors/msft-am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9608" y="5063834"/>
            <a:ext cx="2151332" cy="5669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93FBDAB-8A16-85C4-5ACA-9A763E0071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19922" y="3962204"/>
            <a:ext cx="2078668" cy="398187"/>
          </a:xfrm>
          <a:prstGeom prst="rect">
            <a:avLst/>
          </a:prstGeom>
        </p:spPr>
      </p:pic>
      <p:sp>
        <p:nvSpPr>
          <p:cNvPr id="33" name="Shape 18">
            <a:extLst>
              <a:ext uri="{FF2B5EF4-FFF2-40B4-BE49-F238E27FC236}">
                <a16:creationId xmlns:a16="http://schemas.microsoft.com/office/drawing/2014/main" id="{A235A548-C3AB-8486-6A9A-9E322B420C65}"/>
              </a:ext>
            </a:extLst>
          </p:cNvPr>
          <p:cNvSpPr/>
          <p:nvPr/>
        </p:nvSpPr>
        <p:spPr>
          <a:xfrm>
            <a:off x="184422" y="3589674"/>
            <a:ext cx="2959573" cy="2560592"/>
          </a:xfrm>
          <a:prstGeom prst="roundRect">
            <a:avLst>
              <a:gd name="adj" fmla="val 5208"/>
            </a:avLst>
          </a:prstGeom>
          <a:solidFill>
            <a:srgbClr val="FFFFFF"/>
          </a:solidFill>
          <a:ln w="12700">
            <a:solidFill>
              <a:srgbClr val="FFFFFF">
                <a:alpha val="0"/>
              </a:srgbClr>
            </a:solidFill>
            <a:prstDash val="solid"/>
          </a:ln>
          <a:effectLst>
            <a:outerShdw blurRad="19050" dist="12700" dir="2700000" algn="bl" rotWithShape="0">
              <a:srgbClr val="000000">
                <a:alpha val="18000"/>
              </a:srgbClr>
            </a:outerShdw>
          </a:effectLst>
        </p:spPr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SeaQL event feedback: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D1316B1-4760-852E-31AB-1DBDA9CECB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871" t="36935" r="24326" b="12934"/>
          <a:stretch>
            <a:fillRect/>
          </a:stretch>
        </p:blipFill>
        <p:spPr>
          <a:xfrm>
            <a:off x="554180" y="3946963"/>
            <a:ext cx="2208324" cy="2137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3503F-0909-95ED-186E-81CF770D8F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073288"/>
            <a:ext cx="1950341" cy="20083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650DD0-0A75-F595-3A2D-C9A5B8AD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Kerberos in Active Directory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49431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FCEB-A3EA-CF0E-82B0-BCB6A4E0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with tickets?</a:t>
            </a:r>
            <a:endParaRPr lang="en-NL" dirty="0"/>
          </a:p>
        </p:txBody>
      </p:sp>
      <p:pic>
        <p:nvPicPr>
          <p:cNvPr id="4" name="Picture 2" descr="Silver &amp; Golden Tickets">
            <a:extLst>
              <a:ext uri="{FF2B5EF4-FFF2-40B4-BE49-F238E27FC236}">
                <a16:creationId xmlns:a16="http://schemas.microsoft.com/office/drawing/2014/main" id="{2C0D2781-AEA1-6CDF-A54E-BF519256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476" y="1349803"/>
            <a:ext cx="5917048" cy="41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5680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654E1-4600-DE0F-5063-A25B445F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D1E69-B862-861D-4344-FF831392A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82" y="517947"/>
            <a:ext cx="5822106" cy="5822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078D-31CF-5BF6-ADF2-285D56EDD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Kerberos?</a:t>
            </a:r>
            <a:endParaRPr lang="en-NL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65ADEA-8CD8-5F1E-70B5-C7495FF95C97}"/>
              </a:ext>
            </a:extLst>
          </p:cNvPr>
          <p:cNvSpPr/>
          <p:nvPr/>
        </p:nvSpPr>
        <p:spPr>
          <a:xfrm>
            <a:off x="2067785" y="2003612"/>
            <a:ext cx="1974796" cy="2850776"/>
          </a:xfrm>
          <a:prstGeom prst="roundRect">
            <a:avLst/>
          </a:prstGeom>
          <a:solidFill>
            <a:srgbClr val="FB8989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79FD46-2B82-1659-28B2-A85B33B13D45}"/>
              </a:ext>
            </a:extLst>
          </p:cNvPr>
          <p:cNvSpPr/>
          <p:nvPr/>
        </p:nvSpPr>
        <p:spPr>
          <a:xfrm>
            <a:off x="8033590" y="2003612"/>
            <a:ext cx="1974796" cy="2850776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2E774A-E29F-57D8-0451-DDA295709A7D}"/>
              </a:ext>
            </a:extLst>
          </p:cNvPr>
          <p:cNvSpPr/>
          <p:nvPr/>
        </p:nvSpPr>
        <p:spPr>
          <a:xfrm>
            <a:off x="5108602" y="2003612"/>
            <a:ext cx="1974796" cy="2850776"/>
          </a:xfrm>
          <a:prstGeom prst="roundRect">
            <a:avLst/>
          </a:prstGeom>
          <a:solidFill>
            <a:srgbClr val="90B1F4">
              <a:alpha val="60000"/>
            </a:srgbClr>
          </a:solidFill>
          <a:ln>
            <a:solidFill>
              <a:srgbClr val="1A2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43413-D06E-94E5-3791-5C41B41F2CC9}"/>
              </a:ext>
            </a:extLst>
          </p:cNvPr>
          <p:cNvSpPr txBox="1"/>
          <p:nvPr/>
        </p:nvSpPr>
        <p:spPr>
          <a:xfrm>
            <a:off x="2067785" y="1644177"/>
            <a:ext cx="19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KDC</a:t>
            </a:r>
            <a:endParaRPr kumimoji="0" lang="en-AE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C714E8-6193-E7BC-CB01-64CFF35ACB38}"/>
              </a:ext>
            </a:extLst>
          </p:cNvPr>
          <p:cNvSpPr txBox="1"/>
          <p:nvPr/>
        </p:nvSpPr>
        <p:spPr>
          <a:xfrm>
            <a:off x="5108602" y="1644177"/>
            <a:ext cx="19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Client</a:t>
            </a:r>
            <a:endParaRPr kumimoji="0" lang="en-AE" sz="1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C534A0-46A6-07D0-5B26-F09FBE45EDE7}"/>
              </a:ext>
            </a:extLst>
          </p:cNvPr>
          <p:cNvSpPr txBox="1"/>
          <p:nvPr/>
        </p:nvSpPr>
        <p:spPr>
          <a:xfrm>
            <a:off x="8033590" y="1644177"/>
            <a:ext cx="19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Service (SQL)</a:t>
            </a:r>
            <a:endParaRPr kumimoji="0" lang="en-AE" sz="1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3" name="Graphic 20" descr="Key with solid fill">
            <a:extLst>
              <a:ext uri="{FF2B5EF4-FFF2-40B4-BE49-F238E27FC236}">
                <a16:creationId xmlns:a16="http://schemas.microsoft.com/office/drawing/2014/main" id="{3D0A1594-22E1-1CEA-F73E-6B78E19F374B}"/>
              </a:ext>
            </a:extLst>
          </p:cNvPr>
          <p:cNvSpPr/>
          <p:nvPr/>
        </p:nvSpPr>
        <p:spPr>
          <a:xfrm flipH="1">
            <a:off x="2636083" y="2260787"/>
            <a:ext cx="838200" cy="400050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21" descr="Key with solid fill">
            <a:extLst>
              <a:ext uri="{FF2B5EF4-FFF2-40B4-BE49-F238E27FC236}">
                <a16:creationId xmlns:a16="http://schemas.microsoft.com/office/drawing/2014/main" id="{02F1D1AD-B1F8-9E2E-BB53-276352FF90D5}"/>
              </a:ext>
            </a:extLst>
          </p:cNvPr>
          <p:cNvSpPr/>
          <p:nvPr/>
        </p:nvSpPr>
        <p:spPr>
          <a:xfrm flipH="1">
            <a:off x="5676900" y="2260787"/>
            <a:ext cx="838200" cy="400050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290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2" descr="Key with solid fill">
            <a:extLst>
              <a:ext uri="{FF2B5EF4-FFF2-40B4-BE49-F238E27FC236}">
                <a16:creationId xmlns:a16="http://schemas.microsoft.com/office/drawing/2014/main" id="{A6B881B3-27B0-54E5-ACF8-8BC773F92916}"/>
              </a:ext>
            </a:extLst>
          </p:cNvPr>
          <p:cNvSpPr/>
          <p:nvPr/>
        </p:nvSpPr>
        <p:spPr>
          <a:xfrm flipH="1">
            <a:off x="8601888" y="2260787"/>
            <a:ext cx="838200" cy="400050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FAF51B"/>
          </a:solidFill>
          <a:ln w="9525" cap="flat">
            <a:solidFill>
              <a:schemeClr val="accent4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raphic 21" descr="Key with solid fill">
            <a:extLst>
              <a:ext uri="{FF2B5EF4-FFF2-40B4-BE49-F238E27FC236}">
                <a16:creationId xmlns:a16="http://schemas.microsoft.com/office/drawing/2014/main" id="{87591B5D-36CC-65FC-0966-09465023DA2F}"/>
              </a:ext>
            </a:extLst>
          </p:cNvPr>
          <p:cNvSpPr/>
          <p:nvPr/>
        </p:nvSpPr>
        <p:spPr>
          <a:xfrm flipH="1">
            <a:off x="2636083" y="2918012"/>
            <a:ext cx="838200" cy="400050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290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raphic 22" descr="Key with solid fill">
            <a:extLst>
              <a:ext uri="{FF2B5EF4-FFF2-40B4-BE49-F238E27FC236}">
                <a16:creationId xmlns:a16="http://schemas.microsoft.com/office/drawing/2014/main" id="{133A7593-E53E-468F-CCC6-52FF3611772C}"/>
              </a:ext>
            </a:extLst>
          </p:cNvPr>
          <p:cNvSpPr/>
          <p:nvPr/>
        </p:nvSpPr>
        <p:spPr>
          <a:xfrm flipH="1">
            <a:off x="2636083" y="3575237"/>
            <a:ext cx="838200" cy="400050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FAF51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45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D590-ADD5-B133-078E-7C3C0687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Service</a:t>
            </a:r>
            <a:endParaRPr lang="en-NL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AA324-FA88-E2A2-741E-9FF9F916555E}"/>
              </a:ext>
            </a:extLst>
          </p:cNvPr>
          <p:cNvSpPr>
            <a:spLocks noChangeAspect="1"/>
          </p:cNvSpPr>
          <p:nvPr/>
        </p:nvSpPr>
        <p:spPr>
          <a:xfrm>
            <a:off x="3201919" y="1739531"/>
            <a:ext cx="1283617" cy="1853004"/>
          </a:xfrm>
          <a:prstGeom prst="roundRect">
            <a:avLst/>
          </a:prstGeom>
          <a:solidFill>
            <a:srgbClr val="FB8989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F3559-D979-FE62-7483-36154B3C49FE}"/>
              </a:ext>
            </a:extLst>
          </p:cNvPr>
          <p:cNvSpPr>
            <a:spLocks noChangeAspect="1"/>
          </p:cNvSpPr>
          <p:nvPr/>
        </p:nvSpPr>
        <p:spPr>
          <a:xfrm>
            <a:off x="7963767" y="1687873"/>
            <a:ext cx="1283617" cy="1853004"/>
          </a:xfrm>
          <a:prstGeom prst="roundRect">
            <a:avLst/>
          </a:prstGeom>
          <a:solidFill>
            <a:srgbClr val="90B1F4">
              <a:alpha val="60000"/>
            </a:srgbClr>
          </a:solidFill>
          <a:ln>
            <a:solidFill>
              <a:srgbClr val="1A2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8E994B-45FE-AF91-D0D0-F1BE7017C424}"/>
              </a:ext>
            </a:extLst>
          </p:cNvPr>
          <p:cNvSpPr txBox="1">
            <a:spLocks noChangeAspect="1"/>
          </p:cNvSpPr>
          <p:nvPr/>
        </p:nvSpPr>
        <p:spPr>
          <a:xfrm>
            <a:off x="3201919" y="1380096"/>
            <a:ext cx="12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KDC</a:t>
            </a:r>
            <a:endParaRPr kumimoji="0" lang="en-AE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97CDB-5B03-74C5-7E47-3D536B0755C5}"/>
              </a:ext>
            </a:extLst>
          </p:cNvPr>
          <p:cNvSpPr txBox="1">
            <a:spLocks noChangeAspect="1"/>
          </p:cNvSpPr>
          <p:nvPr/>
        </p:nvSpPr>
        <p:spPr>
          <a:xfrm>
            <a:off x="7963767" y="1328438"/>
            <a:ext cx="1283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Client</a:t>
            </a:r>
            <a:endParaRPr kumimoji="0" lang="en-AE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Graphic 20" descr="Key with solid fill">
            <a:extLst>
              <a:ext uri="{FF2B5EF4-FFF2-40B4-BE49-F238E27FC236}">
                <a16:creationId xmlns:a16="http://schemas.microsoft.com/office/drawing/2014/main" id="{CD7AAC3D-1785-8CFF-78C6-F3F553AB0563}"/>
              </a:ext>
            </a:extLst>
          </p:cNvPr>
          <p:cNvSpPr>
            <a:spLocks noChangeAspect="1"/>
          </p:cNvSpPr>
          <p:nvPr/>
        </p:nvSpPr>
        <p:spPr>
          <a:xfrm flipH="1">
            <a:off x="3571312" y="1996707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raphic 21" descr="Key with solid fill">
            <a:extLst>
              <a:ext uri="{FF2B5EF4-FFF2-40B4-BE49-F238E27FC236}">
                <a16:creationId xmlns:a16="http://schemas.microsoft.com/office/drawing/2014/main" id="{2B71B35C-4B5F-3627-D8C4-ED1DC9E99705}"/>
              </a:ext>
            </a:extLst>
          </p:cNvPr>
          <p:cNvSpPr>
            <a:spLocks noChangeAspect="1"/>
          </p:cNvSpPr>
          <p:nvPr/>
        </p:nvSpPr>
        <p:spPr>
          <a:xfrm flipH="1">
            <a:off x="8333160" y="1945049"/>
            <a:ext cx="544830" cy="2600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290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290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5C863A-09C0-7F28-CE56-14C51A0263ED}"/>
              </a:ext>
            </a:extLst>
          </p:cNvPr>
          <p:cNvCxnSpPr>
            <a:cxnSpLocks/>
          </p:cNvCxnSpPr>
          <p:nvPr/>
        </p:nvCxnSpPr>
        <p:spPr>
          <a:xfrm>
            <a:off x="6096000" y="1414157"/>
            <a:ext cx="0" cy="47071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3807CD-DB60-A863-5A45-6435AF024E4A}"/>
              </a:ext>
            </a:extLst>
          </p:cNvPr>
          <p:cNvCxnSpPr>
            <a:cxnSpLocks/>
          </p:cNvCxnSpPr>
          <p:nvPr/>
        </p:nvCxnSpPr>
        <p:spPr>
          <a:xfrm flipH="1">
            <a:off x="3802856" y="3808458"/>
            <a:ext cx="480271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7812905-935F-E058-68D6-1B933D63FFE0}"/>
              </a:ext>
            </a:extLst>
          </p:cNvPr>
          <p:cNvSpPr/>
          <p:nvPr/>
        </p:nvSpPr>
        <p:spPr>
          <a:xfrm>
            <a:off x="5475612" y="3631725"/>
            <a:ext cx="1244810" cy="422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 want to authenticate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4F6999-31B9-400F-BF05-A0D2459E9568}"/>
              </a:ext>
            </a:extLst>
          </p:cNvPr>
          <p:cNvCxnSpPr>
            <a:cxnSpLocks/>
          </p:cNvCxnSpPr>
          <p:nvPr/>
        </p:nvCxnSpPr>
        <p:spPr>
          <a:xfrm>
            <a:off x="3777441" y="3823826"/>
            <a:ext cx="0" cy="583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4023B1-10E3-2EC4-50FD-73EDF9EA35E2}"/>
              </a:ext>
            </a:extLst>
          </p:cNvPr>
          <p:cNvSpPr/>
          <p:nvPr/>
        </p:nvSpPr>
        <p:spPr>
          <a:xfrm>
            <a:off x="3241758" y="3914796"/>
            <a:ext cx="1102093" cy="2523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Identity Check</a:t>
            </a:r>
            <a:endParaRPr kumimoji="0" lang="en-AE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A3F637-E7C6-6D47-5728-79A220D56581}"/>
              </a:ext>
            </a:extLst>
          </p:cNvPr>
          <p:cNvCxnSpPr>
            <a:cxnSpLocks/>
          </p:cNvCxnSpPr>
          <p:nvPr/>
        </p:nvCxnSpPr>
        <p:spPr>
          <a:xfrm>
            <a:off x="3802856" y="4430297"/>
            <a:ext cx="440293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93D5C0F-78BA-BCEE-ADA4-6F639E239876}"/>
              </a:ext>
            </a:extLst>
          </p:cNvPr>
          <p:cNvSpPr/>
          <p:nvPr/>
        </p:nvSpPr>
        <p:spPr>
          <a:xfrm>
            <a:off x="5475612" y="4253565"/>
            <a:ext cx="1244810" cy="422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Here is your ticket</a:t>
            </a:r>
            <a:endParaRPr kumimoji="0" lang="en-AE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Flowchart: Punched Tape 16">
            <a:extLst>
              <a:ext uri="{FF2B5EF4-FFF2-40B4-BE49-F238E27FC236}">
                <a16:creationId xmlns:a16="http://schemas.microsoft.com/office/drawing/2014/main" id="{0A912C1E-C71B-6C61-BB8A-36CAC372069E}"/>
              </a:ext>
            </a:extLst>
          </p:cNvPr>
          <p:cNvSpPr/>
          <p:nvPr/>
        </p:nvSpPr>
        <p:spPr>
          <a:xfrm>
            <a:off x="4257794" y="4223032"/>
            <a:ext cx="752076" cy="422619"/>
          </a:xfrm>
          <a:prstGeom prst="flowChartPunchedTape">
            <a:avLst/>
          </a:prstGeom>
          <a:solidFill>
            <a:schemeClr val="accent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TGT</a:t>
            </a:r>
            <a:endParaRPr kumimoji="0" lang="en-AE" sz="10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Flowchart: Punched Tape 17">
            <a:extLst>
              <a:ext uri="{FF2B5EF4-FFF2-40B4-BE49-F238E27FC236}">
                <a16:creationId xmlns:a16="http://schemas.microsoft.com/office/drawing/2014/main" id="{C24E2FC8-7F48-5794-1ACC-5E972A816FCB}"/>
              </a:ext>
            </a:extLst>
          </p:cNvPr>
          <p:cNvSpPr/>
          <p:nvPr/>
        </p:nvSpPr>
        <p:spPr>
          <a:xfrm>
            <a:off x="8229537" y="4223032"/>
            <a:ext cx="752076" cy="422619"/>
          </a:xfrm>
          <a:prstGeom prst="flowChartPunchedTape">
            <a:avLst/>
          </a:prstGeom>
          <a:solidFill>
            <a:schemeClr val="accent2"/>
          </a:solidFill>
          <a:ln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TGT</a:t>
            </a:r>
            <a:endParaRPr kumimoji="0" lang="en-AE" sz="10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422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2" grpId="0" animBg="1"/>
      <p:bldP spid="14" grpId="0" animBg="1"/>
      <p:bldP spid="16" grpId="0" animBg="1"/>
      <p:bldP spid="17" grpId="0" animBg="1"/>
      <p:bldP spid="17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A46C-31DB-C0EF-A22F-C1CAC64C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Service (KDC)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676D8-E944-CA7F-A619-C4FCA3349F4B}"/>
              </a:ext>
            </a:extLst>
          </p:cNvPr>
          <p:cNvSpPr txBox="1"/>
          <p:nvPr/>
        </p:nvSpPr>
        <p:spPr>
          <a:xfrm>
            <a:off x="2282159" y="1436026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KRB_AS_REQ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715A8-546C-3656-298F-0A66C1BE42C2}"/>
              </a:ext>
            </a:extLst>
          </p:cNvPr>
          <p:cNvSpPr txBox="1"/>
          <p:nvPr/>
        </p:nvSpPr>
        <p:spPr>
          <a:xfrm>
            <a:off x="8763577" y="1432732"/>
            <a:ext cx="1244809" cy="27699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KRB_AS_REP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6FBC24-6D46-81CC-B5B1-CA28AB1247EC}"/>
              </a:ext>
            </a:extLst>
          </p:cNvPr>
          <p:cNvSpPr/>
          <p:nvPr/>
        </p:nvSpPr>
        <p:spPr>
          <a:xfrm>
            <a:off x="1682802" y="1966423"/>
            <a:ext cx="2493470" cy="1590331"/>
          </a:xfrm>
          <a:prstGeom prst="roundRect">
            <a:avLst/>
          </a:prstGeom>
          <a:solidFill>
            <a:srgbClr val="1A2636">
              <a:alpha val="45000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F09E1-4486-225B-7DED-7CDE4D609465}"/>
              </a:ext>
            </a:extLst>
          </p:cNvPr>
          <p:cNvSpPr txBox="1"/>
          <p:nvPr/>
        </p:nvSpPr>
        <p:spPr>
          <a:xfrm>
            <a:off x="1930400" y="2251421"/>
            <a:ext cx="1889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user@domain.local</a:t>
            </a:r>
            <a:endParaRPr kumimoji="0" lang="en-AE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BE078A-A6AC-5E35-FC68-3C0A8538C8A5}"/>
              </a:ext>
            </a:extLst>
          </p:cNvPr>
          <p:cNvSpPr/>
          <p:nvPr/>
        </p:nvSpPr>
        <p:spPr>
          <a:xfrm>
            <a:off x="2282159" y="2666732"/>
            <a:ext cx="1121869" cy="5167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Timestamp</a:t>
            </a:r>
            <a:endParaRPr kumimoji="0" lang="en-A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Graphic 19" descr="Lock with solid fill">
            <a:extLst>
              <a:ext uri="{FF2B5EF4-FFF2-40B4-BE49-F238E27FC236}">
                <a16:creationId xmlns:a16="http://schemas.microsoft.com/office/drawing/2014/main" id="{8813CA73-E2E3-1A81-BC77-600FEC00BF9F}"/>
              </a:ext>
            </a:extLst>
          </p:cNvPr>
          <p:cNvSpPr>
            <a:spLocks noChangeAspect="1"/>
          </p:cNvSpPr>
          <p:nvPr/>
        </p:nvSpPr>
        <p:spPr>
          <a:xfrm>
            <a:off x="3249796" y="2730017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2900C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5B5EBC1-79EA-0840-580A-38D37F972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907254"/>
              </p:ext>
            </p:extLst>
          </p:nvPr>
        </p:nvGraphicFramePr>
        <p:xfrm>
          <a:off x="4911024" y="3360942"/>
          <a:ext cx="2493470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6735">
                  <a:extLst>
                    <a:ext uri="{9D8B030D-6E8A-4147-A177-3AD203B41FA5}">
                      <a16:colId xmlns:a16="http://schemas.microsoft.com/office/drawing/2014/main" val="2527014744"/>
                    </a:ext>
                  </a:extLst>
                </a:gridCol>
                <a:gridCol w="1246735">
                  <a:extLst>
                    <a:ext uri="{9D8B030D-6E8A-4147-A177-3AD203B41FA5}">
                      <a16:colId xmlns:a16="http://schemas.microsoft.com/office/drawing/2014/main" val="3224939812"/>
                    </a:ext>
                  </a:extLst>
                </a:gridCol>
              </a:tblGrid>
              <a:tr h="232579">
                <a:tc>
                  <a:txBody>
                    <a:bodyPr/>
                    <a:lstStyle/>
                    <a:p>
                      <a:r>
                        <a:rPr lang="nl-NL" sz="1000"/>
                        <a:t>User</a:t>
                      </a:r>
                      <a:endParaRPr lang="en-AE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/>
                        <a:t>Hash</a:t>
                      </a:r>
                      <a:endParaRPr lang="en-AE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33641"/>
                  </a:ext>
                </a:extLst>
              </a:tr>
              <a:tr h="232579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bg1"/>
                          </a:solidFill>
                        </a:rPr>
                        <a:t>Anna</a:t>
                      </a:r>
                      <a:endParaRPr lang="en-A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bg1"/>
                          </a:solidFill>
                        </a:rPr>
                        <a:t>&lt;Anna’s hash&gt;</a:t>
                      </a:r>
                      <a:endParaRPr lang="en-AE" sz="1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285979"/>
                  </a:ext>
                </a:extLst>
              </a:tr>
              <a:tr h="232579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bg1"/>
                          </a:solidFill>
                        </a:rPr>
                        <a:t>Chris</a:t>
                      </a:r>
                      <a:endParaRPr lang="en-AE" sz="1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bg1"/>
                          </a:solidFill>
                        </a:rPr>
                        <a:t>&lt;Chris’ hash&gt;</a:t>
                      </a:r>
                      <a:endParaRPr lang="en-AE" sz="1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62"/>
                  </a:ext>
                </a:extLst>
              </a:tr>
              <a:tr h="232579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bg1"/>
                          </a:solidFill>
                        </a:rPr>
                        <a:t>...</a:t>
                      </a:r>
                      <a:endParaRPr lang="en-AE" sz="1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bg1"/>
                          </a:solidFill>
                        </a:rPr>
                        <a:t>...</a:t>
                      </a:r>
                      <a:endParaRPr lang="en-AE" sz="1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881985"/>
                  </a:ext>
                </a:extLst>
              </a:tr>
              <a:tr h="232579"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bg1"/>
                          </a:solidFill>
                        </a:rPr>
                        <a:t>User</a:t>
                      </a:r>
                      <a:endParaRPr lang="en-A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bg1"/>
                          </a:solidFill>
                        </a:rPr>
                        <a:t>&lt;User’s hash&gt;</a:t>
                      </a:r>
                      <a:endParaRPr lang="en-A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676426"/>
                  </a:ext>
                </a:extLst>
              </a:tr>
              <a:tr h="232579">
                <a:tc>
                  <a:txBody>
                    <a:bodyPr/>
                    <a:lstStyle/>
                    <a:p>
                      <a:r>
                        <a:rPr lang="nl-NL" sz="1000">
                          <a:solidFill>
                            <a:schemeClr val="bg1"/>
                          </a:solidFill>
                        </a:rPr>
                        <a:t>...</a:t>
                      </a:r>
                      <a:endParaRPr lang="en-AE" sz="100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>
                          <a:solidFill>
                            <a:schemeClr val="bg1"/>
                          </a:solidFill>
                        </a:rPr>
                        <a:t>...</a:t>
                      </a:r>
                      <a:endParaRPr lang="en-AE" sz="1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62434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4D7C67-DA79-1FF2-CEAA-E4BA37D2F7A6}"/>
              </a:ext>
            </a:extLst>
          </p:cNvPr>
          <p:cNvSpPr/>
          <p:nvPr/>
        </p:nvSpPr>
        <p:spPr>
          <a:xfrm>
            <a:off x="8139246" y="1966423"/>
            <a:ext cx="2493470" cy="2582525"/>
          </a:xfrm>
          <a:prstGeom prst="roundRect">
            <a:avLst/>
          </a:prstGeom>
          <a:solidFill>
            <a:srgbClr val="1A2636">
              <a:alpha val="45000"/>
            </a:srgb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91D86E6-FA80-17A1-7211-3763A5EDDA09}"/>
              </a:ext>
            </a:extLst>
          </p:cNvPr>
          <p:cNvSpPr/>
          <p:nvPr/>
        </p:nvSpPr>
        <p:spPr>
          <a:xfrm>
            <a:off x="3085603" y="4401231"/>
            <a:ext cx="1690488" cy="161365"/>
          </a:xfrm>
          <a:prstGeom prst="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err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6326A-885E-EC80-8CEB-03DFA8F3788A}"/>
              </a:ext>
            </a:extLst>
          </p:cNvPr>
          <p:cNvSpPr/>
          <p:nvPr/>
        </p:nvSpPr>
        <p:spPr>
          <a:xfrm>
            <a:off x="8790935" y="2189063"/>
            <a:ext cx="1121869" cy="5167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Graphic 19" descr="Lock with solid fill">
            <a:extLst>
              <a:ext uri="{FF2B5EF4-FFF2-40B4-BE49-F238E27FC236}">
                <a16:creationId xmlns:a16="http://schemas.microsoft.com/office/drawing/2014/main" id="{0DC040DE-1E75-9E97-0EA7-1D97A429B858}"/>
              </a:ext>
            </a:extLst>
          </p:cNvPr>
          <p:cNvSpPr>
            <a:spLocks noChangeAspect="1"/>
          </p:cNvSpPr>
          <p:nvPr/>
        </p:nvSpPr>
        <p:spPr>
          <a:xfrm>
            <a:off x="9758572" y="2252348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2900C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22" descr="Key with solid fill">
            <a:extLst>
              <a:ext uri="{FF2B5EF4-FFF2-40B4-BE49-F238E27FC236}">
                <a16:creationId xmlns:a16="http://schemas.microsoft.com/office/drawing/2014/main" id="{545689B2-D63D-F5AB-1801-74C93BF9648E}"/>
              </a:ext>
            </a:extLst>
          </p:cNvPr>
          <p:cNvSpPr>
            <a:spLocks noChangeAspect="1"/>
          </p:cNvSpPr>
          <p:nvPr/>
        </p:nvSpPr>
        <p:spPr>
          <a:xfrm flipH="1">
            <a:off x="8994376" y="2313621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B5BAA9-CED6-A24F-ABCA-753FF494B6C0}"/>
              </a:ext>
            </a:extLst>
          </p:cNvPr>
          <p:cNvSpPr/>
          <p:nvPr/>
        </p:nvSpPr>
        <p:spPr>
          <a:xfrm>
            <a:off x="8383281" y="2873747"/>
            <a:ext cx="1529523" cy="1214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1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Graphic 19" descr="Lock with solid fill">
            <a:extLst>
              <a:ext uri="{FF2B5EF4-FFF2-40B4-BE49-F238E27FC236}">
                <a16:creationId xmlns:a16="http://schemas.microsoft.com/office/drawing/2014/main" id="{9DEE3181-D6E7-9C12-A6DD-133D05A9ED76}"/>
              </a:ext>
            </a:extLst>
          </p:cNvPr>
          <p:cNvSpPr>
            <a:spLocks noChangeAspect="1"/>
          </p:cNvSpPr>
          <p:nvPr/>
        </p:nvSpPr>
        <p:spPr>
          <a:xfrm>
            <a:off x="9758572" y="3360942"/>
            <a:ext cx="308464" cy="402105"/>
          </a:xfrm>
          <a:custGeom>
            <a:avLst/>
            <a:gdLst>
              <a:gd name="connsiteX0" fmla="*/ 202064 w 377186"/>
              <a:gd name="connsiteY0" fmla="*/ 388637 h 491689"/>
              <a:gd name="connsiteX1" fmla="*/ 202064 w 377186"/>
              <a:gd name="connsiteY1" fmla="*/ 424335 h 491689"/>
              <a:gd name="connsiteX2" fmla="*/ 175122 w 377186"/>
              <a:gd name="connsiteY2" fmla="*/ 424335 h 491689"/>
              <a:gd name="connsiteX3" fmla="*/ 175122 w 377186"/>
              <a:gd name="connsiteY3" fmla="*/ 388637 h 491689"/>
              <a:gd name="connsiteX4" fmla="*/ 148181 w 377186"/>
              <a:gd name="connsiteY4" fmla="*/ 350245 h 491689"/>
              <a:gd name="connsiteX5" fmla="*/ 188593 w 377186"/>
              <a:gd name="connsiteY5" fmla="*/ 309832 h 491689"/>
              <a:gd name="connsiteX6" fmla="*/ 229006 w 377186"/>
              <a:gd name="connsiteY6" fmla="*/ 350245 h 491689"/>
              <a:gd name="connsiteX7" fmla="*/ 202064 w 377186"/>
              <a:gd name="connsiteY7" fmla="*/ 388637 h 491689"/>
              <a:gd name="connsiteX8" fmla="*/ 87561 w 377186"/>
              <a:gd name="connsiteY8" fmla="*/ 141445 h 491689"/>
              <a:gd name="connsiteX9" fmla="*/ 188593 w 377186"/>
              <a:gd name="connsiteY9" fmla="*/ 40413 h 491689"/>
              <a:gd name="connsiteX10" fmla="*/ 289626 w 377186"/>
              <a:gd name="connsiteY10" fmla="*/ 141445 h 491689"/>
              <a:gd name="connsiteX11" fmla="*/ 289626 w 377186"/>
              <a:gd name="connsiteY11" fmla="*/ 216209 h 491689"/>
              <a:gd name="connsiteX12" fmla="*/ 188593 w 377186"/>
              <a:gd name="connsiteY12" fmla="*/ 208800 h 491689"/>
              <a:gd name="connsiteX13" fmla="*/ 87561 w 377186"/>
              <a:gd name="connsiteY13" fmla="*/ 216209 h 491689"/>
              <a:gd name="connsiteX14" fmla="*/ 87561 w 377186"/>
              <a:gd name="connsiteY14" fmla="*/ 141445 h 491689"/>
              <a:gd name="connsiteX15" fmla="*/ 330038 w 377186"/>
              <a:gd name="connsiteY15" fmla="*/ 218903 h 491689"/>
              <a:gd name="connsiteX16" fmla="*/ 330038 w 377186"/>
              <a:gd name="connsiteY16" fmla="*/ 141445 h 491689"/>
              <a:gd name="connsiteX17" fmla="*/ 188593 w 377186"/>
              <a:gd name="connsiteY17" fmla="*/ 0 h 491689"/>
              <a:gd name="connsiteX18" fmla="*/ 47148 w 377186"/>
              <a:gd name="connsiteY18" fmla="*/ 141445 h 491689"/>
              <a:gd name="connsiteX19" fmla="*/ 47148 w 377186"/>
              <a:gd name="connsiteY19" fmla="*/ 218903 h 491689"/>
              <a:gd name="connsiteX20" fmla="*/ 0 w 377186"/>
              <a:gd name="connsiteY20" fmla="*/ 222271 h 491689"/>
              <a:gd name="connsiteX21" fmla="*/ 0 w 377186"/>
              <a:gd name="connsiteY21" fmla="*/ 478219 h 491689"/>
              <a:gd name="connsiteX22" fmla="*/ 188593 w 377186"/>
              <a:gd name="connsiteY22" fmla="*/ 491690 h 491689"/>
              <a:gd name="connsiteX23" fmla="*/ 377187 w 377186"/>
              <a:gd name="connsiteY23" fmla="*/ 478219 h 491689"/>
              <a:gd name="connsiteX24" fmla="*/ 377187 w 377186"/>
              <a:gd name="connsiteY24" fmla="*/ 222271 h 491689"/>
              <a:gd name="connsiteX25" fmla="*/ 330038 w 377186"/>
              <a:gd name="connsiteY25" fmla="*/ 218903 h 4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7186" h="491689">
                <a:moveTo>
                  <a:pt x="202064" y="388637"/>
                </a:moveTo>
                <a:lnTo>
                  <a:pt x="202064" y="424335"/>
                </a:lnTo>
                <a:lnTo>
                  <a:pt x="175122" y="424335"/>
                </a:lnTo>
                <a:lnTo>
                  <a:pt x="175122" y="388637"/>
                </a:lnTo>
                <a:cubicBezTo>
                  <a:pt x="159631" y="383249"/>
                  <a:pt x="148181" y="368431"/>
                  <a:pt x="148181" y="350245"/>
                </a:cubicBezTo>
                <a:cubicBezTo>
                  <a:pt x="148181" y="328018"/>
                  <a:pt x="166366" y="309832"/>
                  <a:pt x="188593" y="309832"/>
                </a:cubicBezTo>
                <a:cubicBezTo>
                  <a:pt x="210821" y="309832"/>
                  <a:pt x="229006" y="328018"/>
                  <a:pt x="229006" y="350245"/>
                </a:cubicBezTo>
                <a:cubicBezTo>
                  <a:pt x="229006" y="367757"/>
                  <a:pt x="217556" y="382575"/>
                  <a:pt x="202064" y="388637"/>
                </a:cubicBezTo>
                <a:close/>
                <a:moveTo>
                  <a:pt x="87561" y="141445"/>
                </a:moveTo>
                <a:cubicBezTo>
                  <a:pt x="87561" y="85541"/>
                  <a:pt x="132689" y="40413"/>
                  <a:pt x="188593" y="40413"/>
                </a:cubicBezTo>
                <a:cubicBezTo>
                  <a:pt x="244498" y="40413"/>
                  <a:pt x="289626" y="85541"/>
                  <a:pt x="289626" y="141445"/>
                </a:cubicBezTo>
                <a:lnTo>
                  <a:pt x="289626" y="216209"/>
                </a:lnTo>
                <a:lnTo>
                  <a:pt x="188593" y="208800"/>
                </a:lnTo>
                <a:lnTo>
                  <a:pt x="87561" y="216209"/>
                </a:lnTo>
                <a:lnTo>
                  <a:pt x="87561" y="141445"/>
                </a:lnTo>
                <a:close/>
                <a:moveTo>
                  <a:pt x="330038" y="218903"/>
                </a:moveTo>
                <a:lnTo>
                  <a:pt x="330038" y="141445"/>
                </a:lnTo>
                <a:cubicBezTo>
                  <a:pt x="330038" y="63314"/>
                  <a:pt x="266725" y="0"/>
                  <a:pt x="188593" y="0"/>
                </a:cubicBezTo>
                <a:cubicBezTo>
                  <a:pt x="110462" y="0"/>
                  <a:pt x="47148" y="63314"/>
                  <a:pt x="47148" y="141445"/>
                </a:cubicBezTo>
                <a:lnTo>
                  <a:pt x="47148" y="218903"/>
                </a:lnTo>
                <a:lnTo>
                  <a:pt x="0" y="222271"/>
                </a:lnTo>
                <a:lnTo>
                  <a:pt x="0" y="478219"/>
                </a:lnTo>
                <a:lnTo>
                  <a:pt x="188593" y="491690"/>
                </a:lnTo>
                <a:lnTo>
                  <a:pt x="377187" y="478219"/>
                </a:lnTo>
                <a:lnTo>
                  <a:pt x="377187" y="222271"/>
                </a:lnTo>
                <a:lnTo>
                  <a:pt x="330038" y="218903"/>
                </a:lnTo>
                <a:close/>
              </a:path>
            </a:pathLst>
          </a:custGeom>
          <a:solidFill>
            <a:srgbClr val="C00000"/>
          </a:solidFill>
          <a:ln w="63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452B24-6280-D226-C0B3-631ED93E0EED}"/>
              </a:ext>
            </a:extLst>
          </p:cNvPr>
          <p:cNvSpPr txBox="1"/>
          <p:nvPr/>
        </p:nvSpPr>
        <p:spPr>
          <a:xfrm>
            <a:off x="8456494" y="3028362"/>
            <a:ext cx="130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User@domain.local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IP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Validity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PAC</a:t>
            </a:r>
            <a:endParaRPr kumimoji="0" lang="en-A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Graphic 22" descr="Key with solid fill">
            <a:extLst>
              <a:ext uri="{FF2B5EF4-FFF2-40B4-BE49-F238E27FC236}">
                <a16:creationId xmlns:a16="http://schemas.microsoft.com/office/drawing/2014/main" id="{2433CA62-6C95-A1AE-2EB4-C0666A5D1F7F}"/>
              </a:ext>
            </a:extLst>
          </p:cNvPr>
          <p:cNvSpPr>
            <a:spLocks noChangeAspect="1"/>
          </p:cNvSpPr>
          <p:nvPr/>
        </p:nvSpPr>
        <p:spPr>
          <a:xfrm flipH="1">
            <a:off x="8636014" y="3613137"/>
            <a:ext cx="560755" cy="267633"/>
          </a:xfrm>
          <a:custGeom>
            <a:avLst/>
            <a:gdLst>
              <a:gd name="connsiteX0" fmla="*/ 576263 w 838200"/>
              <a:gd name="connsiteY0" fmla="*/ 233363 h 400050"/>
              <a:gd name="connsiteX1" fmla="*/ 638175 w 838200"/>
              <a:gd name="connsiteY1" fmla="*/ 295275 h 400050"/>
              <a:gd name="connsiteX2" fmla="*/ 700088 w 838200"/>
              <a:gd name="connsiteY2" fmla="*/ 233363 h 400050"/>
              <a:gd name="connsiteX3" fmla="*/ 762000 w 838200"/>
              <a:gd name="connsiteY3" fmla="*/ 295275 h 400050"/>
              <a:gd name="connsiteX4" fmla="*/ 838200 w 838200"/>
              <a:gd name="connsiteY4" fmla="*/ 200025 h 400050"/>
              <a:gd name="connsiteX5" fmla="*/ 762000 w 838200"/>
              <a:gd name="connsiteY5" fmla="*/ 104775 h 400050"/>
              <a:gd name="connsiteX6" fmla="*/ 376238 w 838200"/>
              <a:gd name="connsiteY6" fmla="*/ 104775 h 400050"/>
              <a:gd name="connsiteX7" fmla="*/ 200025 w 838200"/>
              <a:gd name="connsiteY7" fmla="*/ 0 h 400050"/>
              <a:gd name="connsiteX8" fmla="*/ 0 w 838200"/>
              <a:gd name="connsiteY8" fmla="*/ 200025 h 400050"/>
              <a:gd name="connsiteX9" fmla="*/ 200025 w 838200"/>
              <a:gd name="connsiteY9" fmla="*/ 400050 h 400050"/>
              <a:gd name="connsiteX10" fmla="*/ 376238 w 838200"/>
              <a:gd name="connsiteY10" fmla="*/ 295275 h 400050"/>
              <a:gd name="connsiteX11" fmla="*/ 438150 w 838200"/>
              <a:gd name="connsiteY11" fmla="*/ 295275 h 400050"/>
              <a:gd name="connsiteX12" fmla="*/ 476250 w 838200"/>
              <a:gd name="connsiteY12" fmla="*/ 257175 h 400050"/>
              <a:gd name="connsiteX13" fmla="*/ 514350 w 838200"/>
              <a:gd name="connsiteY13" fmla="*/ 295275 h 400050"/>
              <a:gd name="connsiteX14" fmla="*/ 576263 w 838200"/>
              <a:gd name="connsiteY14" fmla="*/ 233363 h 400050"/>
              <a:gd name="connsiteX15" fmla="*/ 114300 w 838200"/>
              <a:gd name="connsiteY15" fmla="*/ 257175 h 400050"/>
              <a:gd name="connsiteX16" fmla="*/ 57150 w 838200"/>
              <a:gd name="connsiteY16" fmla="*/ 200025 h 400050"/>
              <a:gd name="connsiteX17" fmla="*/ 114300 w 838200"/>
              <a:gd name="connsiteY17" fmla="*/ 142875 h 400050"/>
              <a:gd name="connsiteX18" fmla="*/ 171450 w 838200"/>
              <a:gd name="connsiteY18" fmla="*/ 200025 h 400050"/>
              <a:gd name="connsiteX19" fmla="*/ 114300 w 838200"/>
              <a:gd name="connsiteY19" fmla="*/ 257175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8200" h="400050">
                <a:moveTo>
                  <a:pt x="576263" y="233363"/>
                </a:moveTo>
                <a:lnTo>
                  <a:pt x="638175" y="295275"/>
                </a:lnTo>
                <a:lnTo>
                  <a:pt x="700088" y="233363"/>
                </a:lnTo>
                <a:lnTo>
                  <a:pt x="762000" y="295275"/>
                </a:lnTo>
                <a:lnTo>
                  <a:pt x="838200" y="200025"/>
                </a:lnTo>
                <a:lnTo>
                  <a:pt x="762000" y="104775"/>
                </a:lnTo>
                <a:lnTo>
                  <a:pt x="376238" y="104775"/>
                </a:lnTo>
                <a:cubicBezTo>
                  <a:pt x="341948" y="41910"/>
                  <a:pt x="276225" y="0"/>
                  <a:pt x="200025" y="0"/>
                </a:cubicBezTo>
                <a:cubicBezTo>
                  <a:pt x="89535" y="0"/>
                  <a:pt x="0" y="89535"/>
                  <a:pt x="0" y="200025"/>
                </a:cubicBezTo>
                <a:cubicBezTo>
                  <a:pt x="0" y="310515"/>
                  <a:pt x="89535" y="400050"/>
                  <a:pt x="200025" y="400050"/>
                </a:cubicBezTo>
                <a:cubicBezTo>
                  <a:pt x="276225" y="400050"/>
                  <a:pt x="341948" y="358140"/>
                  <a:pt x="376238" y="295275"/>
                </a:cubicBezTo>
                <a:lnTo>
                  <a:pt x="438150" y="295275"/>
                </a:lnTo>
                <a:lnTo>
                  <a:pt x="476250" y="257175"/>
                </a:lnTo>
                <a:lnTo>
                  <a:pt x="514350" y="295275"/>
                </a:lnTo>
                <a:lnTo>
                  <a:pt x="576263" y="233363"/>
                </a:lnTo>
                <a:close/>
                <a:moveTo>
                  <a:pt x="114300" y="257175"/>
                </a:moveTo>
                <a:cubicBezTo>
                  <a:pt x="82868" y="257175"/>
                  <a:pt x="57150" y="231458"/>
                  <a:pt x="57150" y="200025"/>
                </a:cubicBezTo>
                <a:cubicBezTo>
                  <a:pt x="57150" y="168593"/>
                  <a:pt x="82868" y="142875"/>
                  <a:pt x="114300" y="142875"/>
                </a:cubicBezTo>
                <a:cubicBezTo>
                  <a:pt x="145733" y="142875"/>
                  <a:pt x="171450" y="168593"/>
                  <a:pt x="171450" y="200025"/>
                </a:cubicBezTo>
                <a:cubicBezTo>
                  <a:pt x="171450" y="231458"/>
                  <a:pt x="145733" y="257175"/>
                  <a:pt x="114300" y="257175"/>
                </a:cubicBezTo>
                <a:close/>
              </a:path>
            </a:pathLst>
          </a:custGeom>
          <a:solidFill>
            <a:srgbClr val="7030A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027E8-2A0A-D858-7621-B3D3FE09EB32}"/>
              </a:ext>
            </a:extLst>
          </p:cNvPr>
          <p:cNvSpPr txBox="1"/>
          <p:nvPr/>
        </p:nvSpPr>
        <p:spPr>
          <a:xfrm>
            <a:off x="9489332" y="2878466"/>
            <a:ext cx="60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BM Plex Sans Medium" panose="020B0503050203000203" pitchFamily="34" charset="0"/>
                <a:ea typeface="Roboto" panose="02000000000000000000" pitchFamily="2" charset="0"/>
                <a:cs typeface="+mn-cs"/>
              </a:rPr>
              <a:t>TGT</a:t>
            </a:r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BM Plex Sans Medium" panose="020B0503050203000203" pitchFamily="34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90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 [1775642207762]">
  <a:themeElements>
    <a:clrScheme name="ThatInfraDba">
      <a:dk1>
        <a:srgbClr val="FFFFFF"/>
      </a:dk1>
      <a:lt1>
        <a:srgbClr val="23395D"/>
      </a:lt1>
      <a:dk2>
        <a:srgbClr val="B3E0FF"/>
      </a:dk2>
      <a:lt2>
        <a:srgbClr val="1A2636"/>
      </a:lt2>
      <a:accent1>
        <a:srgbClr val="FF7F2A"/>
      </a:accent1>
      <a:accent2>
        <a:srgbClr val="FFD700"/>
      </a:accent2>
      <a:accent3>
        <a:srgbClr val="B3E0FF"/>
      </a:accent3>
      <a:accent4>
        <a:srgbClr val="E8A44E"/>
      </a:accent4>
      <a:accent5>
        <a:srgbClr val="4A7FB5"/>
      </a:accent5>
      <a:accent6>
        <a:srgbClr val="D4651A"/>
      </a:accent6>
      <a:hlink>
        <a:srgbClr val="FF7F2A"/>
      </a:hlink>
      <a:folHlink>
        <a:srgbClr val="FFD700"/>
      </a:folHlink>
    </a:clrScheme>
    <a:fontScheme name="ThatInfraDba">
      <a:majorFont>
        <a:latin typeface="Montserra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ontserrat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16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EDD8805-1BBC-4C9E-B5F7-17C59E22C9D6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c192f198-15b2-407b-a6df-14b974f7f551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994</Words>
  <Application>Microsoft Office PowerPoint</Application>
  <PresentationFormat>Widescreen</PresentationFormat>
  <Paragraphs>306</Paragraphs>
  <Slides>44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IBM Plex Sans Medium</vt:lpstr>
      <vt:lpstr>Montserrat</vt:lpstr>
      <vt:lpstr>Roboto</vt:lpstr>
      <vt:lpstr>Office Theme [1775642207762]</vt:lpstr>
      <vt:lpstr>Office Theme</vt:lpstr>
      <vt:lpstr>PowerPoint Presentation</vt:lpstr>
      <vt:lpstr>Kerberos Authentication &amp; SQL Server</vt:lpstr>
      <vt:lpstr>Introduction</vt:lpstr>
      <vt:lpstr>Agenda</vt:lpstr>
      <vt:lpstr>Kerberos in Active Directory</vt:lpstr>
      <vt:lpstr>Something with tickets?</vt:lpstr>
      <vt:lpstr>Why Kerberos?</vt:lpstr>
      <vt:lpstr>Authentication Service</vt:lpstr>
      <vt:lpstr>Authentication Service (KDC)</vt:lpstr>
      <vt:lpstr>Ticket-Granting Service</vt:lpstr>
      <vt:lpstr>Ticket-Granting Service (tickets)</vt:lpstr>
      <vt:lpstr>Ticket-Granting Service (KDC)</vt:lpstr>
      <vt:lpstr>Ticket-Granting Service (tickets)</vt:lpstr>
      <vt:lpstr>Ticket-Granting Service (Client)</vt:lpstr>
      <vt:lpstr>Application Request</vt:lpstr>
      <vt:lpstr>Application Request (Service)</vt:lpstr>
      <vt:lpstr>Service Principal Names</vt:lpstr>
      <vt:lpstr>Service Principal Names</vt:lpstr>
      <vt:lpstr>Commands</vt:lpstr>
      <vt:lpstr>Database Engine</vt:lpstr>
      <vt:lpstr>Database Engine Demo</vt:lpstr>
      <vt:lpstr>Demo video</vt:lpstr>
      <vt:lpstr>Delegation</vt:lpstr>
      <vt:lpstr>Delegation</vt:lpstr>
      <vt:lpstr>Unconstrained Delegation</vt:lpstr>
      <vt:lpstr>Constrained Delegation</vt:lpstr>
      <vt:lpstr>Resource Based Constrained Delegation</vt:lpstr>
      <vt:lpstr>Resource Based Constrained Delegation</vt:lpstr>
      <vt:lpstr>Delegation Weaknesses</vt:lpstr>
      <vt:lpstr>SSRS/PBIRS</vt:lpstr>
      <vt:lpstr>SSRS / PBIRS</vt:lpstr>
      <vt:lpstr>Reporting Services Demo</vt:lpstr>
      <vt:lpstr>Demo video</vt:lpstr>
      <vt:lpstr>Troubleshooting Tips</vt:lpstr>
      <vt:lpstr>Ciphers</vt:lpstr>
      <vt:lpstr>Troubleshooting Tips</vt:lpstr>
      <vt:lpstr>Attack Scenario’s</vt:lpstr>
      <vt:lpstr>Attack Scenarios</vt:lpstr>
      <vt:lpstr>Silver Ticket</vt:lpstr>
      <vt:lpstr>Golden Ticket</vt:lpstr>
      <vt:lpstr>How to protect?</vt:lpstr>
      <vt:lpstr>Lessons Learned</vt:lpstr>
      <vt:lpstr>Thank you very much</vt:lpstr>
      <vt:lpstr>PowerPoint Presentation</vt:lpstr>
    </vt:vector>
  </TitlesOfParts>
  <Company>Redgate Standard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de Haan</dc:creator>
  <cp:lastModifiedBy>Danny de Haan</cp:lastModifiedBy>
  <cp:revision>35</cp:revision>
  <dcterms:created xsi:type="dcterms:W3CDTF">2026-04-08T06:56:08Z</dcterms:created>
  <dcterms:modified xsi:type="dcterms:W3CDTF">2026-04-19T06:39:06Z</dcterms:modified>
</cp:coreProperties>
</file>